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88" r:id="rId5"/>
    <p:sldId id="276" r:id="rId6"/>
    <p:sldId id="279" r:id="rId7"/>
    <p:sldId id="261" r:id="rId8"/>
    <p:sldId id="289" r:id="rId9"/>
    <p:sldId id="263" r:id="rId10"/>
    <p:sldId id="282" r:id="rId11"/>
    <p:sldId id="264" r:id="rId12"/>
    <p:sldId id="266" r:id="rId13"/>
    <p:sldId id="268" r:id="rId14"/>
    <p:sldId id="269" r:id="rId15"/>
    <p:sldId id="270" r:id="rId16"/>
    <p:sldId id="285" r:id="rId17"/>
    <p:sldId id="287" r:id="rId18"/>
    <p:sldId id="272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020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4C9F0-68E8-4D1A-80CA-DD4F6ED8B3F9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D9468B7-04B1-47B3-AFBE-D7332C7345B5}">
      <dgm:prSet phldrT="[Текст]"/>
      <dgm:spPr/>
      <dgm:t>
        <a:bodyPr/>
        <a:lstStyle/>
        <a:p>
          <a:r>
            <a:rPr lang="ru-RU" b="1" u="none" dirty="0" smtClean="0"/>
            <a:t>Дети с заболеванием сахарный диабет</a:t>
          </a:r>
          <a:endParaRPr lang="ru-RU" u="none" dirty="0"/>
        </a:p>
      </dgm:t>
    </dgm:pt>
    <dgm:pt modelId="{1885816D-295E-42C8-AABC-5468AEE981FD}" type="parTrans" cxnId="{0A864706-A2CF-49C6-B999-84D2CC12827E}">
      <dgm:prSet/>
      <dgm:spPr/>
      <dgm:t>
        <a:bodyPr/>
        <a:lstStyle/>
        <a:p>
          <a:endParaRPr lang="ru-RU"/>
        </a:p>
      </dgm:t>
    </dgm:pt>
    <dgm:pt modelId="{422F6F05-AB30-458B-8BB1-6C33A3BA1D97}" type="sibTrans" cxnId="{0A864706-A2CF-49C6-B999-84D2CC12827E}">
      <dgm:prSet/>
      <dgm:spPr/>
      <dgm:t>
        <a:bodyPr/>
        <a:lstStyle/>
        <a:p>
          <a:endParaRPr lang="ru-RU"/>
        </a:p>
      </dgm:t>
    </dgm:pt>
    <dgm:pt modelId="{BAEC31EC-15B9-45BE-8BEF-287D4B351477}">
      <dgm:prSet phldrT="[Текст]"/>
      <dgm:spPr/>
      <dgm:t>
        <a:bodyPr/>
        <a:lstStyle/>
        <a:p>
          <a:r>
            <a:rPr lang="ru-RU" b="1" dirty="0" smtClean="0"/>
            <a:t>скользящий режим дня и сетка занятий </a:t>
          </a:r>
          <a:endParaRPr lang="ru-RU" dirty="0"/>
        </a:p>
      </dgm:t>
    </dgm:pt>
    <dgm:pt modelId="{E61D09EC-1C65-46DA-BCDF-B1A79A0F05DB}" type="parTrans" cxnId="{154679BE-F02D-48E6-8D22-961649E00845}">
      <dgm:prSet/>
      <dgm:spPr/>
      <dgm:t>
        <a:bodyPr/>
        <a:lstStyle/>
        <a:p>
          <a:endParaRPr lang="ru-RU"/>
        </a:p>
      </dgm:t>
    </dgm:pt>
    <dgm:pt modelId="{5F801EF7-063B-4B6E-A28C-BC500C7F3EF0}" type="sibTrans" cxnId="{154679BE-F02D-48E6-8D22-961649E00845}">
      <dgm:prSet/>
      <dgm:spPr/>
      <dgm:t>
        <a:bodyPr/>
        <a:lstStyle/>
        <a:p>
          <a:endParaRPr lang="ru-RU"/>
        </a:p>
      </dgm:t>
    </dgm:pt>
    <dgm:pt modelId="{C1D8B4C3-7B47-4D89-BEEC-A70B542AB6A4}">
      <dgm:prSet phldrT="[Текст]"/>
      <dgm:spPr/>
      <dgm:t>
        <a:bodyPr/>
        <a:lstStyle/>
        <a:p>
          <a:r>
            <a:rPr lang="ru-RU" b="1" dirty="0" smtClean="0"/>
            <a:t>индивидуальная физическая нагрузка</a:t>
          </a:r>
          <a:endParaRPr lang="ru-RU" dirty="0"/>
        </a:p>
      </dgm:t>
    </dgm:pt>
    <dgm:pt modelId="{756B062C-A5C1-4728-A421-40508667DFA6}" type="parTrans" cxnId="{1F8A5A48-7AD9-44D4-8A04-A8794AF271D8}">
      <dgm:prSet/>
      <dgm:spPr/>
      <dgm:t>
        <a:bodyPr/>
        <a:lstStyle/>
        <a:p>
          <a:endParaRPr lang="ru-RU"/>
        </a:p>
      </dgm:t>
    </dgm:pt>
    <dgm:pt modelId="{B915106D-89BA-4BEA-971F-B036ADF7BE31}" type="sibTrans" cxnId="{1F8A5A48-7AD9-44D4-8A04-A8794AF271D8}">
      <dgm:prSet/>
      <dgm:spPr/>
      <dgm:t>
        <a:bodyPr/>
        <a:lstStyle/>
        <a:p>
          <a:endParaRPr lang="ru-RU"/>
        </a:p>
      </dgm:t>
    </dgm:pt>
    <dgm:pt modelId="{65E7F3CC-B0D6-485D-BFA1-704A6B080434}">
      <dgm:prSet phldrT="[Текст]"/>
      <dgm:spPr/>
      <dgm:t>
        <a:bodyPr/>
        <a:lstStyle/>
        <a:p>
          <a:r>
            <a:rPr lang="ru-RU" b="1" dirty="0" smtClean="0"/>
            <a:t>АООП МАДОУ</a:t>
          </a:r>
          <a:endParaRPr lang="ru-RU" dirty="0"/>
        </a:p>
      </dgm:t>
    </dgm:pt>
    <dgm:pt modelId="{5F631F37-9D88-42F8-B668-EEB4CF09B92B}" type="parTrans" cxnId="{B64E466E-7879-473F-AA1C-AA7A4CA7966D}">
      <dgm:prSet/>
      <dgm:spPr/>
      <dgm:t>
        <a:bodyPr/>
        <a:lstStyle/>
        <a:p>
          <a:endParaRPr lang="ru-RU"/>
        </a:p>
      </dgm:t>
    </dgm:pt>
    <dgm:pt modelId="{CAFBFCDD-57AC-478C-960A-5A5BEBE10ACC}" type="sibTrans" cxnId="{B64E466E-7879-473F-AA1C-AA7A4CA7966D}">
      <dgm:prSet/>
      <dgm:spPr/>
      <dgm:t>
        <a:bodyPr/>
        <a:lstStyle/>
        <a:p>
          <a:endParaRPr lang="ru-RU"/>
        </a:p>
      </dgm:t>
    </dgm:pt>
    <dgm:pt modelId="{B8A641B5-C45B-4CA7-8B3A-D5CB466A39C7}">
      <dgm:prSet/>
      <dgm:spPr/>
      <dgm:t>
        <a:bodyPr/>
        <a:lstStyle/>
        <a:p>
          <a:r>
            <a:rPr lang="ru-RU" b="1" u="none" dirty="0" smtClean="0"/>
            <a:t>Дети с заболеванием ЗПР, с нарушениями речи</a:t>
          </a:r>
          <a:endParaRPr lang="ru-RU" u="none" dirty="0"/>
        </a:p>
      </dgm:t>
    </dgm:pt>
    <dgm:pt modelId="{1160D85A-AF48-4042-BE1C-6B9AA6747689}" type="parTrans" cxnId="{3D95318B-1EC2-494F-852D-ABDD4908000B}">
      <dgm:prSet/>
      <dgm:spPr/>
      <dgm:t>
        <a:bodyPr/>
        <a:lstStyle/>
        <a:p>
          <a:endParaRPr lang="ru-RU"/>
        </a:p>
      </dgm:t>
    </dgm:pt>
    <dgm:pt modelId="{02E8E2B8-071B-4637-B01B-969857F6A020}" type="sibTrans" cxnId="{3D95318B-1EC2-494F-852D-ABDD4908000B}">
      <dgm:prSet/>
      <dgm:spPr/>
      <dgm:t>
        <a:bodyPr/>
        <a:lstStyle/>
        <a:p>
          <a:endParaRPr lang="ru-RU"/>
        </a:p>
      </dgm:t>
    </dgm:pt>
    <dgm:pt modelId="{5B52B902-704F-43AD-8CEF-C6D3CF1D927C}">
      <dgm:prSet phldrT="[Текст]"/>
      <dgm:spPr/>
      <dgm:t>
        <a:bodyPr/>
        <a:lstStyle/>
        <a:p>
          <a:r>
            <a:rPr lang="ru-RU" b="1" dirty="0" smtClean="0"/>
            <a:t>скользящий режим дня и сетка занятий</a:t>
          </a:r>
          <a:endParaRPr lang="ru-RU" dirty="0"/>
        </a:p>
      </dgm:t>
    </dgm:pt>
    <dgm:pt modelId="{1207F982-CE9B-4316-8520-DD0DA9DEB77D}" type="sibTrans" cxnId="{0A51A81E-4165-431C-982D-EC51D9E94EAE}">
      <dgm:prSet/>
      <dgm:spPr/>
      <dgm:t>
        <a:bodyPr/>
        <a:lstStyle/>
        <a:p>
          <a:endParaRPr lang="ru-RU"/>
        </a:p>
      </dgm:t>
    </dgm:pt>
    <dgm:pt modelId="{7C69DF40-EA3B-4F7E-BBFF-46A3838DD921}" type="parTrans" cxnId="{0A51A81E-4165-431C-982D-EC51D9E94EAE}">
      <dgm:prSet/>
      <dgm:spPr/>
      <dgm:t>
        <a:bodyPr/>
        <a:lstStyle/>
        <a:p>
          <a:endParaRPr lang="ru-RU"/>
        </a:p>
      </dgm:t>
    </dgm:pt>
    <dgm:pt modelId="{D45898D0-F899-4CB5-9644-DDB1F748641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none" dirty="0" smtClean="0"/>
            <a:t>Дети с заболеванием ДЦП </a:t>
          </a:r>
          <a:endParaRPr lang="ru-RU" u="none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8377CAE-973F-4318-AB9A-4E2195E991DC}" type="sibTrans" cxnId="{A2D94385-AFE3-4970-A044-BCBC61C87F66}">
      <dgm:prSet/>
      <dgm:spPr/>
      <dgm:t>
        <a:bodyPr/>
        <a:lstStyle/>
        <a:p>
          <a:endParaRPr lang="ru-RU"/>
        </a:p>
      </dgm:t>
    </dgm:pt>
    <dgm:pt modelId="{0D06168A-5FDD-41E0-A675-F4067636C828}" type="parTrans" cxnId="{A2D94385-AFE3-4970-A044-BCBC61C87F66}">
      <dgm:prSet/>
      <dgm:spPr/>
      <dgm:t>
        <a:bodyPr/>
        <a:lstStyle/>
        <a:p>
          <a:endParaRPr lang="ru-RU"/>
        </a:p>
      </dgm:t>
    </dgm:pt>
    <dgm:pt modelId="{ED1034DD-F9EB-4F5D-AF4A-EB7E0E1DC97E}">
      <dgm:prSet phldrT="[Текст]"/>
      <dgm:spPr/>
      <dgm:t>
        <a:bodyPr/>
        <a:lstStyle/>
        <a:p>
          <a:r>
            <a:rPr lang="ru-RU" b="1" dirty="0" smtClean="0"/>
            <a:t>по АООП МАДОУ</a:t>
          </a:r>
          <a:endParaRPr lang="ru-RU" dirty="0"/>
        </a:p>
      </dgm:t>
    </dgm:pt>
    <dgm:pt modelId="{55BFB9D1-6CC2-41D9-AE58-A549E610C73F}" type="sibTrans" cxnId="{43E9D53F-7E83-482B-B01E-5A22BFF4EA19}">
      <dgm:prSet/>
      <dgm:spPr/>
      <dgm:t>
        <a:bodyPr/>
        <a:lstStyle/>
        <a:p>
          <a:endParaRPr lang="ru-RU"/>
        </a:p>
      </dgm:t>
    </dgm:pt>
    <dgm:pt modelId="{95A7124C-0CFB-44E2-98AD-BB91A25A5FC9}" type="parTrans" cxnId="{43E9D53F-7E83-482B-B01E-5A22BFF4EA19}">
      <dgm:prSet/>
      <dgm:spPr/>
      <dgm:t>
        <a:bodyPr/>
        <a:lstStyle/>
        <a:p>
          <a:endParaRPr lang="ru-RU"/>
        </a:p>
      </dgm:t>
    </dgm:pt>
    <dgm:pt modelId="{EC95DAF1-D689-47B5-950F-570D670D805D}">
      <dgm:prSet phldrT="[Текст]"/>
      <dgm:spPr/>
      <dgm:t>
        <a:bodyPr/>
        <a:lstStyle/>
        <a:p>
          <a:r>
            <a:rPr lang="ru-RU" b="1" dirty="0" smtClean="0"/>
            <a:t>индивидуальная физическая нагрузка </a:t>
          </a:r>
          <a:endParaRPr lang="ru-RU" dirty="0"/>
        </a:p>
      </dgm:t>
    </dgm:pt>
    <dgm:pt modelId="{15445575-C644-4345-AA10-2765D1CD3B9F}" type="parTrans" cxnId="{0A0188E3-A75E-409F-BEF3-E2FA6C3F2633}">
      <dgm:prSet/>
      <dgm:spPr/>
      <dgm:t>
        <a:bodyPr/>
        <a:lstStyle/>
        <a:p>
          <a:endParaRPr lang="ru-RU"/>
        </a:p>
      </dgm:t>
    </dgm:pt>
    <dgm:pt modelId="{E4422C74-8E04-4269-92D3-9834D2926D67}" type="sibTrans" cxnId="{0A0188E3-A75E-409F-BEF3-E2FA6C3F2633}">
      <dgm:prSet/>
      <dgm:spPr/>
      <dgm:t>
        <a:bodyPr/>
        <a:lstStyle/>
        <a:p>
          <a:endParaRPr lang="ru-RU"/>
        </a:p>
      </dgm:t>
    </dgm:pt>
    <dgm:pt modelId="{91F5BB9B-42C6-4F46-AE71-B47990168411}" type="pres">
      <dgm:prSet presAssocID="{7394C9F0-68E8-4D1A-80CA-DD4F6ED8B3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D12C29-F10E-41B1-9A30-5EDC1B8312E6}" type="pres">
      <dgm:prSet presAssocID="{8D9468B7-04B1-47B3-AFBE-D7332C7345B5}" presName="linNode" presStyleCnt="0"/>
      <dgm:spPr/>
    </dgm:pt>
    <dgm:pt modelId="{E29184FA-92DA-4F75-9DC2-72CA70D68556}" type="pres">
      <dgm:prSet presAssocID="{8D9468B7-04B1-47B3-AFBE-D7332C7345B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747B5-F265-4439-A52F-F4264697D1DA}" type="pres">
      <dgm:prSet presAssocID="{8D9468B7-04B1-47B3-AFBE-D7332C7345B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56C3B-5A26-45DC-8A64-7091DD0C6A7A}" type="pres">
      <dgm:prSet presAssocID="{422F6F05-AB30-458B-8BB1-6C33A3BA1D97}" presName="sp" presStyleCnt="0"/>
      <dgm:spPr/>
    </dgm:pt>
    <dgm:pt modelId="{FD2A6107-F9B5-495B-9487-57F992144D9D}" type="pres">
      <dgm:prSet presAssocID="{D45898D0-F899-4CB5-9644-DDB1F748641F}" presName="linNode" presStyleCnt="0"/>
      <dgm:spPr/>
    </dgm:pt>
    <dgm:pt modelId="{C9692200-8158-43B6-9EF5-7832CC3EE7B9}" type="pres">
      <dgm:prSet presAssocID="{D45898D0-F899-4CB5-9644-DDB1F748641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4107B-C55D-4BD9-90F2-1D69B59D828B}" type="pres">
      <dgm:prSet presAssocID="{D45898D0-F899-4CB5-9644-DDB1F748641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60CA6-9AE0-4792-A13A-805D19E7F772}" type="pres">
      <dgm:prSet presAssocID="{68377CAE-973F-4318-AB9A-4E2195E991DC}" presName="sp" presStyleCnt="0"/>
      <dgm:spPr/>
    </dgm:pt>
    <dgm:pt modelId="{17636C96-A03A-4CAD-BF91-04AA66F5DB0D}" type="pres">
      <dgm:prSet presAssocID="{B8A641B5-C45B-4CA7-8B3A-D5CB466A39C7}" presName="linNode" presStyleCnt="0"/>
      <dgm:spPr/>
    </dgm:pt>
    <dgm:pt modelId="{C174A20C-86EA-49AD-99D2-E7E71C4C9D9A}" type="pres">
      <dgm:prSet presAssocID="{B8A641B5-C45B-4CA7-8B3A-D5CB466A39C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9A198-D31D-405B-87AF-1734C458DBD1}" type="pres">
      <dgm:prSet presAssocID="{B8A641B5-C45B-4CA7-8B3A-D5CB466A39C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C8E07-07C8-4009-871D-26C6EC4F0FA7}" type="presOf" srcId="{65E7F3CC-B0D6-485D-BFA1-704A6B080434}" destId="{8959A198-D31D-405B-87AF-1734C458DBD1}" srcOrd="0" destOrd="0" presId="urn:microsoft.com/office/officeart/2005/8/layout/vList5"/>
    <dgm:cxn modelId="{93FB0B42-6CAE-4A3C-AD3D-887E74E044AD}" type="presOf" srcId="{D45898D0-F899-4CB5-9644-DDB1F748641F}" destId="{C9692200-8158-43B6-9EF5-7832CC3EE7B9}" srcOrd="0" destOrd="0" presId="urn:microsoft.com/office/officeart/2005/8/layout/vList5"/>
    <dgm:cxn modelId="{B64E466E-7879-473F-AA1C-AA7A4CA7966D}" srcId="{B8A641B5-C45B-4CA7-8B3A-D5CB466A39C7}" destId="{65E7F3CC-B0D6-485D-BFA1-704A6B080434}" srcOrd="0" destOrd="0" parTransId="{5F631F37-9D88-42F8-B668-EEB4CF09B92B}" sibTransId="{CAFBFCDD-57AC-478C-960A-5A5BEBE10ACC}"/>
    <dgm:cxn modelId="{0A0188E3-A75E-409F-BEF3-E2FA6C3F2633}" srcId="{D45898D0-F899-4CB5-9644-DDB1F748641F}" destId="{EC95DAF1-D689-47B5-950F-570D670D805D}" srcOrd="2" destOrd="0" parTransId="{15445575-C644-4345-AA10-2765D1CD3B9F}" sibTransId="{E4422C74-8E04-4269-92D3-9834D2926D67}"/>
    <dgm:cxn modelId="{154679BE-F02D-48E6-8D22-961649E00845}" srcId="{8D9468B7-04B1-47B3-AFBE-D7332C7345B5}" destId="{BAEC31EC-15B9-45BE-8BEF-287D4B351477}" srcOrd="0" destOrd="0" parTransId="{E61D09EC-1C65-46DA-BCDF-B1A79A0F05DB}" sibTransId="{5F801EF7-063B-4B6E-A28C-BC500C7F3EF0}"/>
    <dgm:cxn modelId="{EE2695D6-9BA4-4FDE-98C7-667182F0E372}" type="presOf" srcId="{C1D8B4C3-7B47-4D89-BEEC-A70B542AB6A4}" destId="{1D2747B5-F265-4439-A52F-F4264697D1DA}" srcOrd="0" destOrd="1" presId="urn:microsoft.com/office/officeart/2005/8/layout/vList5"/>
    <dgm:cxn modelId="{0A51A81E-4165-431C-982D-EC51D9E94EAE}" srcId="{D45898D0-F899-4CB5-9644-DDB1F748641F}" destId="{5B52B902-704F-43AD-8CEF-C6D3CF1D927C}" srcOrd="1" destOrd="0" parTransId="{7C69DF40-EA3B-4F7E-BBFF-46A3838DD921}" sibTransId="{1207F982-CE9B-4316-8520-DD0DA9DEB77D}"/>
    <dgm:cxn modelId="{3CD8C816-C8EC-4480-95A1-75B43CB94CF7}" type="presOf" srcId="{B8A641B5-C45B-4CA7-8B3A-D5CB466A39C7}" destId="{C174A20C-86EA-49AD-99D2-E7E71C4C9D9A}" srcOrd="0" destOrd="0" presId="urn:microsoft.com/office/officeart/2005/8/layout/vList5"/>
    <dgm:cxn modelId="{0A864706-A2CF-49C6-B999-84D2CC12827E}" srcId="{7394C9F0-68E8-4D1A-80CA-DD4F6ED8B3F9}" destId="{8D9468B7-04B1-47B3-AFBE-D7332C7345B5}" srcOrd="0" destOrd="0" parTransId="{1885816D-295E-42C8-AABC-5468AEE981FD}" sibTransId="{422F6F05-AB30-458B-8BB1-6C33A3BA1D97}"/>
    <dgm:cxn modelId="{C3E3ACC7-6708-4628-9A49-30EAF5DDBE78}" type="presOf" srcId="{EC95DAF1-D689-47B5-950F-570D670D805D}" destId="{6164107B-C55D-4BD9-90F2-1D69B59D828B}" srcOrd="0" destOrd="2" presId="urn:microsoft.com/office/officeart/2005/8/layout/vList5"/>
    <dgm:cxn modelId="{C17B42E2-5879-4AC6-AA6B-09720B3D1E07}" type="presOf" srcId="{8D9468B7-04B1-47B3-AFBE-D7332C7345B5}" destId="{E29184FA-92DA-4F75-9DC2-72CA70D68556}" srcOrd="0" destOrd="0" presId="urn:microsoft.com/office/officeart/2005/8/layout/vList5"/>
    <dgm:cxn modelId="{C980DB93-FA18-4E1D-B523-8FD1B38A88E6}" type="presOf" srcId="{5B52B902-704F-43AD-8CEF-C6D3CF1D927C}" destId="{6164107B-C55D-4BD9-90F2-1D69B59D828B}" srcOrd="0" destOrd="1" presId="urn:microsoft.com/office/officeart/2005/8/layout/vList5"/>
    <dgm:cxn modelId="{A2D94385-AFE3-4970-A044-BCBC61C87F66}" srcId="{7394C9F0-68E8-4D1A-80CA-DD4F6ED8B3F9}" destId="{D45898D0-F899-4CB5-9644-DDB1F748641F}" srcOrd="1" destOrd="0" parTransId="{0D06168A-5FDD-41E0-A675-F4067636C828}" sibTransId="{68377CAE-973F-4318-AB9A-4E2195E991DC}"/>
    <dgm:cxn modelId="{43E9D53F-7E83-482B-B01E-5A22BFF4EA19}" srcId="{D45898D0-F899-4CB5-9644-DDB1F748641F}" destId="{ED1034DD-F9EB-4F5D-AF4A-EB7E0E1DC97E}" srcOrd="0" destOrd="0" parTransId="{95A7124C-0CFB-44E2-98AD-BB91A25A5FC9}" sibTransId="{55BFB9D1-6CC2-41D9-AE58-A549E610C73F}"/>
    <dgm:cxn modelId="{1F8A5A48-7AD9-44D4-8A04-A8794AF271D8}" srcId="{8D9468B7-04B1-47B3-AFBE-D7332C7345B5}" destId="{C1D8B4C3-7B47-4D89-BEEC-A70B542AB6A4}" srcOrd="1" destOrd="0" parTransId="{756B062C-A5C1-4728-A421-40508667DFA6}" sibTransId="{B915106D-89BA-4BEA-971F-B036ADF7BE31}"/>
    <dgm:cxn modelId="{7EFD5C90-F67E-4645-AF71-B72483A63143}" type="presOf" srcId="{ED1034DD-F9EB-4F5D-AF4A-EB7E0E1DC97E}" destId="{6164107B-C55D-4BD9-90F2-1D69B59D828B}" srcOrd="0" destOrd="0" presId="urn:microsoft.com/office/officeart/2005/8/layout/vList5"/>
    <dgm:cxn modelId="{D216616A-A018-48A4-B011-8F7E09D14C26}" type="presOf" srcId="{7394C9F0-68E8-4D1A-80CA-DD4F6ED8B3F9}" destId="{91F5BB9B-42C6-4F46-AE71-B47990168411}" srcOrd="0" destOrd="0" presId="urn:microsoft.com/office/officeart/2005/8/layout/vList5"/>
    <dgm:cxn modelId="{B1B4F706-5124-41E5-8C72-7026E0C76E19}" type="presOf" srcId="{BAEC31EC-15B9-45BE-8BEF-287D4B351477}" destId="{1D2747B5-F265-4439-A52F-F4264697D1DA}" srcOrd="0" destOrd="0" presId="urn:microsoft.com/office/officeart/2005/8/layout/vList5"/>
    <dgm:cxn modelId="{3D95318B-1EC2-494F-852D-ABDD4908000B}" srcId="{7394C9F0-68E8-4D1A-80CA-DD4F6ED8B3F9}" destId="{B8A641B5-C45B-4CA7-8B3A-D5CB466A39C7}" srcOrd="2" destOrd="0" parTransId="{1160D85A-AF48-4042-BE1C-6B9AA6747689}" sibTransId="{02E8E2B8-071B-4637-B01B-969857F6A020}"/>
    <dgm:cxn modelId="{8BB0A4A9-3DEA-40DF-B5F0-DBDB1A7622E3}" type="presParOf" srcId="{91F5BB9B-42C6-4F46-AE71-B47990168411}" destId="{4ED12C29-F10E-41B1-9A30-5EDC1B8312E6}" srcOrd="0" destOrd="0" presId="urn:microsoft.com/office/officeart/2005/8/layout/vList5"/>
    <dgm:cxn modelId="{796BD1D5-4B51-4DE4-ABEF-544C1AAE2F03}" type="presParOf" srcId="{4ED12C29-F10E-41B1-9A30-5EDC1B8312E6}" destId="{E29184FA-92DA-4F75-9DC2-72CA70D68556}" srcOrd="0" destOrd="0" presId="urn:microsoft.com/office/officeart/2005/8/layout/vList5"/>
    <dgm:cxn modelId="{0F769C42-243D-45CA-97E1-464930CD1B99}" type="presParOf" srcId="{4ED12C29-F10E-41B1-9A30-5EDC1B8312E6}" destId="{1D2747B5-F265-4439-A52F-F4264697D1DA}" srcOrd="1" destOrd="0" presId="urn:microsoft.com/office/officeart/2005/8/layout/vList5"/>
    <dgm:cxn modelId="{FFABD1D3-7D44-433A-8291-2F6D66D2D924}" type="presParOf" srcId="{91F5BB9B-42C6-4F46-AE71-B47990168411}" destId="{ABE56C3B-5A26-45DC-8A64-7091DD0C6A7A}" srcOrd="1" destOrd="0" presId="urn:microsoft.com/office/officeart/2005/8/layout/vList5"/>
    <dgm:cxn modelId="{680C4371-EF08-48B4-A285-7E6EFF35C6CE}" type="presParOf" srcId="{91F5BB9B-42C6-4F46-AE71-B47990168411}" destId="{FD2A6107-F9B5-495B-9487-57F992144D9D}" srcOrd="2" destOrd="0" presId="urn:microsoft.com/office/officeart/2005/8/layout/vList5"/>
    <dgm:cxn modelId="{75D658E7-D3A5-46B3-B169-F593ECB37EC0}" type="presParOf" srcId="{FD2A6107-F9B5-495B-9487-57F992144D9D}" destId="{C9692200-8158-43B6-9EF5-7832CC3EE7B9}" srcOrd="0" destOrd="0" presId="urn:microsoft.com/office/officeart/2005/8/layout/vList5"/>
    <dgm:cxn modelId="{5DAA0CA3-A072-47D4-A790-4D59DC921F92}" type="presParOf" srcId="{FD2A6107-F9B5-495B-9487-57F992144D9D}" destId="{6164107B-C55D-4BD9-90F2-1D69B59D828B}" srcOrd="1" destOrd="0" presId="urn:microsoft.com/office/officeart/2005/8/layout/vList5"/>
    <dgm:cxn modelId="{4D1D886A-D222-4346-B0A3-6F88E3DC5A7C}" type="presParOf" srcId="{91F5BB9B-42C6-4F46-AE71-B47990168411}" destId="{03E60CA6-9AE0-4792-A13A-805D19E7F772}" srcOrd="3" destOrd="0" presId="urn:microsoft.com/office/officeart/2005/8/layout/vList5"/>
    <dgm:cxn modelId="{12555BC0-7BDC-4FF3-99F8-E5AFF583B23F}" type="presParOf" srcId="{91F5BB9B-42C6-4F46-AE71-B47990168411}" destId="{17636C96-A03A-4CAD-BF91-04AA66F5DB0D}" srcOrd="4" destOrd="0" presId="urn:microsoft.com/office/officeart/2005/8/layout/vList5"/>
    <dgm:cxn modelId="{5BF900DA-0BA1-44C7-A5CB-C577C0D42D8E}" type="presParOf" srcId="{17636C96-A03A-4CAD-BF91-04AA66F5DB0D}" destId="{C174A20C-86EA-49AD-99D2-E7E71C4C9D9A}" srcOrd="0" destOrd="0" presId="urn:microsoft.com/office/officeart/2005/8/layout/vList5"/>
    <dgm:cxn modelId="{FBB2A61B-BE0A-4C0E-98C0-8FB07E98C4A9}" type="presParOf" srcId="{17636C96-A03A-4CAD-BF91-04AA66F5DB0D}" destId="{8959A198-D31D-405B-87AF-1734C458DB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1DB86-5E69-477B-AF15-0787BF93A022}" type="doc">
      <dgm:prSet loTypeId="urn:microsoft.com/office/officeart/2005/8/layout/radial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26C9462-9D65-46F2-9169-C8ED3071A0D5}">
      <dgm:prSet phldrT="[Текст]" custT="1"/>
      <dgm:spPr/>
      <dgm:t>
        <a:bodyPr/>
        <a:lstStyle/>
        <a:p>
          <a:r>
            <a:rPr lang="ru-RU" sz="1600" b="1" dirty="0" smtClean="0"/>
            <a:t>Ребенок с ограниченными возможностями здоровья</a:t>
          </a:r>
          <a:endParaRPr lang="ru-RU" sz="1600" b="1" dirty="0"/>
        </a:p>
      </dgm:t>
    </dgm:pt>
    <dgm:pt modelId="{B330057D-57F9-42FC-931E-774900B26CAE}" type="parTrans" cxnId="{C766ECA1-86D5-4A3F-AF5D-DAF86A0E1815}">
      <dgm:prSet/>
      <dgm:spPr/>
      <dgm:t>
        <a:bodyPr/>
        <a:lstStyle/>
        <a:p>
          <a:endParaRPr lang="ru-RU"/>
        </a:p>
      </dgm:t>
    </dgm:pt>
    <dgm:pt modelId="{525C4522-7CDE-4673-B287-D4ADA7859FA2}" type="sibTrans" cxnId="{C766ECA1-86D5-4A3F-AF5D-DAF86A0E1815}">
      <dgm:prSet/>
      <dgm:spPr/>
      <dgm:t>
        <a:bodyPr/>
        <a:lstStyle/>
        <a:p>
          <a:endParaRPr lang="ru-RU"/>
        </a:p>
      </dgm:t>
    </dgm:pt>
    <dgm:pt modelId="{572AE4E1-57B2-4615-A95F-1D85D1127223}">
      <dgm:prSet phldrT="[Текст]" custT="1"/>
      <dgm:spPr/>
      <dgm:t>
        <a:bodyPr/>
        <a:lstStyle/>
        <a:p>
          <a:r>
            <a:rPr lang="ru-RU" sz="1600" b="1" dirty="0" smtClean="0"/>
            <a:t>Учитель – дефектолог, учитель-логопед</a:t>
          </a:r>
          <a:endParaRPr lang="ru-RU" sz="1600" b="1" dirty="0"/>
        </a:p>
      </dgm:t>
    </dgm:pt>
    <dgm:pt modelId="{E58694FE-13CD-4081-A801-E4B7CEAE4368}" type="parTrans" cxnId="{12921564-DCFD-48F6-AA2C-F2A719D45581}">
      <dgm:prSet/>
      <dgm:spPr/>
      <dgm:t>
        <a:bodyPr/>
        <a:lstStyle/>
        <a:p>
          <a:endParaRPr lang="ru-RU"/>
        </a:p>
      </dgm:t>
    </dgm:pt>
    <dgm:pt modelId="{CE571CD4-FF15-4EE9-A064-6B45E2D725B2}" type="sibTrans" cxnId="{12921564-DCFD-48F6-AA2C-F2A719D45581}">
      <dgm:prSet/>
      <dgm:spPr/>
      <dgm:t>
        <a:bodyPr/>
        <a:lstStyle/>
        <a:p>
          <a:endParaRPr lang="ru-RU"/>
        </a:p>
      </dgm:t>
    </dgm:pt>
    <dgm:pt modelId="{F70F10DB-1626-42FA-A87E-79AE2B3E5DFE}">
      <dgm:prSet phldrT="[Текст]" custT="1"/>
      <dgm:spPr/>
      <dgm:t>
        <a:bodyPr/>
        <a:lstStyle/>
        <a:p>
          <a:r>
            <a:rPr lang="ru-RU" sz="1600" b="1" dirty="0" smtClean="0"/>
            <a:t>Воспитатель</a:t>
          </a:r>
          <a:endParaRPr lang="ru-RU" sz="1600" b="1" dirty="0"/>
        </a:p>
      </dgm:t>
    </dgm:pt>
    <dgm:pt modelId="{972D8744-D624-4F99-B2EA-EC5FFE3CCDEB}" type="parTrans" cxnId="{0E009E2D-3D8C-42BA-82BE-93AE315B9E46}">
      <dgm:prSet/>
      <dgm:spPr/>
      <dgm:t>
        <a:bodyPr/>
        <a:lstStyle/>
        <a:p>
          <a:endParaRPr lang="ru-RU"/>
        </a:p>
      </dgm:t>
    </dgm:pt>
    <dgm:pt modelId="{AB27525F-04C7-48A4-B0ED-814921B43DD1}" type="sibTrans" cxnId="{0E009E2D-3D8C-42BA-82BE-93AE315B9E46}">
      <dgm:prSet/>
      <dgm:spPr/>
      <dgm:t>
        <a:bodyPr/>
        <a:lstStyle/>
        <a:p>
          <a:endParaRPr lang="ru-RU"/>
        </a:p>
      </dgm:t>
    </dgm:pt>
    <dgm:pt modelId="{BB61DF1C-D35E-44B2-8A33-AA7F98834CBF}">
      <dgm:prSet phldrT="[Текст]" custT="1"/>
      <dgm:spPr/>
      <dgm:t>
        <a:bodyPr/>
        <a:lstStyle/>
        <a:p>
          <a:r>
            <a:rPr lang="ru-RU" sz="1600" b="1" dirty="0" smtClean="0"/>
            <a:t>Музыкальный руководитель</a:t>
          </a:r>
          <a:endParaRPr lang="ru-RU" sz="1600" b="1" dirty="0"/>
        </a:p>
      </dgm:t>
    </dgm:pt>
    <dgm:pt modelId="{D5AC49F8-64A1-40A6-820D-6801A799885C}" type="parTrans" cxnId="{4B05B423-35AC-4431-821B-89CF096584EE}">
      <dgm:prSet/>
      <dgm:spPr/>
      <dgm:t>
        <a:bodyPr/>
        <a:lstStyle/>
        <a:p>
          <a:endParaRPr lang="ru-RU"/>
        </a:p>
      </dgm:t>
    </dgm:pt>
    <dgm:pt modelId="{F521BC07-14A0-4DD8-8B47-645AE88086FF}" type="sibTrans" cxnId="{4B05B423-35AC-4431-821B-89CF096584EE}">
      <dgm:prSet/>
      <dgm:spPr/>
      <dgm:t>
        <a:bodyPr/>
        <a:lstStyle/>
        <a:p>
          <a:endParaRPr lang="ru-RU"/>
        </a:p>
      </dgm:t>
    </dgm:pt>
    <dgm:pt modelId="{C19297C8-6C5B-45E9-B481-A86D6ED5AFCF}">
      <dgm:prSet phldrT="[Текст]" custT="1"/>
      <dgm:spPr/>
      <dgm:t>
        <a:bodyPr/>
        <a:lstStyle/>
        <a:p>
          <a:r>
            <a:rPr lang="ru-RU" sz="1600" b="1" dirty="0" smtClean="0"/>
            <a:t>Педагог-психолог</a:t>
          </a:r>
          <a:endParaRPr lang="ru-RU" sz="1600" b="1" dirty="0"/>
        </a:p>
      </dgm:t>
    </dgm:pt>
    <dgm:pt modelId="{E9BBB588-D02E-4254-893B-87E4D5252E7E}" type="parTrans" cxnId="{1D3E491E-7ACC-42D1-8A80-D6B60AF1BC92}">
      <dgm:prSet/>
      <dgm:spPr/>
      <dgm:t>
        <a:bodyPr/>
        <a:lstStyle/>
        <a:p>
          <a:endParaRPr lang="ru-RU"/>
        </a:p>
      </dgm:t>
    </dgm:pt>
    <dgm:pt modelId="{4924C0C5-140B-4785-9084-187D684C6DB0}" type="sibTrans" cxnId="{1D3E491E-7ACC-42D1-8A80-D6B60AF1BC92}">
      <dgm:prSet/>
      <dgm:spPr/>
      <dgm:t>
        <a:bodyPr/>
        <a:lstStyle/>
        <a:p>
          <a:endParaRPr lang="ru-RU"/>
        </a:p>
      </dgm:t>
    </dgm:pt>
    <dgm:pt modelId="{B1AC9FF0-C00D-423F-BD3C-279AC43C5C8C}">
      <dgm:prSet phldrT="[Текст]" custT="1"/>
      <dgm:spPr/>
      <dgm:t>
        <a:bodyPr/>
        <a:lstStyle/>
        <a:p>
          <a:r>
            <a:rPr lang="ru-RU" sz="1600" b="1" dirty="0" smtClean="0"/>
            <a:t>Педагог дополнительного образования</a:t>
          </a:r>
          <a:endParaRPr lang="ru-RU" sz="1600" b="1" dirty="0"/>
        </a:p>
      </dgm:t>
    </dgm:pt>
    <dgm:pt modelId="{DDA03F10-B891-4D0D-9921-5B04CE0C6A74}" type="parTrans" cxnId="{D92C9338-7A94-4BA3-B9B3-4366FFAB4168}">
      <dgm:prSet/>
      <dgm:spPr/>
      <dgm:t>
        <a:bodyPr/>
        <a:lstStyle/>
        <a:p>
          <a:endParaRPr lang="ru-RU"/>
        </a:p>
      </dgm:t>
    </dgm:pt>
    <dgm:pt modelId="{B61451AF-BA66-4C58-B616-438B861C6992}" type="sibTrans" cxnId="{D92C9338-7A94-4BA3-B9B3-4366FFAB4168}">
      <dgm:prSet/>
      <dgm:spPr/>
      <dgm:t>
        <a:bodyPr/>
        <a:lstStyle/>
        <a:p>
          <a:endParaRPr lang="ru-RU"/>
        </a:p>
      </dgm:t>
    </dgm:pt>
    <dgm:pt modelId="{1BC818F9-A671-4739-B8E7-E361576E4848}">
      <dgm:prSet phldrT="[Текст]" custT="1"/>
      <dgm:spPr/>
      <dgm:t>
        <a:bodyPr/>
        <a:lstStyle/>
        <a:p>
          <a:r>
            <a:rPr lang="ru-RU" sz="1600" b="1" dirty="0" smtClean="0"/>
            <a:t>Воспитатель по обучению татарскому языку</a:t>
          </a:r>
          <a:endParaRPr lang="ru-RU" sz="1600" b="1" dirty="0"/>
        </a:p>
      </dgm:t>
    </dgm:pt>
    <dgm:pt modelId="{EED454ED-4809-4654-BDC1-99A6550AFD70}" type="parTrans" cxnId="{FE68ADDE-075D-4D2B-9FA9-47C4E43BBA0D}">
      <dgm:prSet/>
      <dgm:spPr/>
      <dgm:t>
        <a:bodyPr/>
        <a:lstStyle/>
        <a:p>
          <a:endParaRPr lang="ru-RU"/>
        </a:p>
      </dgm:t>
    </dgm:pt>
    <dgm:pt modelId="{944DFD06-430B-4637-AA1E-4A9660C97765}" type="sibTrans" cxnId="{FE68ADDE-075D-4D2B-9FA9-47C4E43BBA0D}">
      <dgm:prSet/>
      <dgm:spPr/>
      <dgm:t>
        <a:bodyPr/>
        <a:lstStyle/>
        <a:p>
          <a:endParaRPr lang="ru-RU"/>
        </a:p>
      </dgm:t>
    </dgm:pt>
    <dgm:pt modelId="{D4352CEE-F7E6-41D2-AF7E-5D45D428EC09}">
      <dgm:prSet phldrT="[Текст]" custT="1"/>
      <dgm:spPr/>
      <dgm:t>
        <a:bodyPr/>
        <a:lstStyle/>
        <a:p>
          <a:r>
            <a:rPr lang="ru-RU" sz="1600" b="1" dirty="0" smtClean="0"/>
            <a:t>Старший воспитатель - координатор</a:t>
          </a:r>
          <a:endParaRPr lang="ru-RU" sz="1600" b="1" dirty="0"/>
        </a:p>
      </dgm:t>
    </dgm:pt>
    <dgm:pt modelId="{C5B0E670-B5C2-4346-845D-57F91E04040F}" type="sibTrans" cxnId="{348E975E-3E1E-4E3A-8EF5-34A9BC27D2C6}">
      <dgm:prSet/>
      <dgm:spPr/>
      <dgm:t>
        <a:bodyPr/>
        <a:lstStyle/>
        <a:p>
          <a:endParaRPr lang="ru-RU"/>
        </a:p>
      </dgm:t>
    </dgm:pt>
    <dgm:pt modelId="{AC3D7425-36BC-4353-8ACE-E3C304500FFE}" type="parTrans" cxnId="{348E975E-3E1E-4E3A-8EF5-34A9BC27D2C6}">
      <dgm:prSet/>
      <dgm:spPr/>
      <dgm:t>
        <a:bodyPr/>
        <a:lstStyle/>
        <a:p>
          <a:endParaRPr lang="ru-RU"/>
        </a:p>
      </dgm:t>
    </dgm:pt>
    <dgm:pt modelId="{795F2E4E-CB27-4967-AAE6-96139A5CCD8A}">
      <dgm:prSet phldrT="[Текст]" custT="1"/>
      <dgm:spPr/>
      <dgm:t>
        <a:bodyPr/>
        <a:lstStyle/>
        <a:p>
          <a:r>
            <a:rPr lang="ru-RU" sz="1600" b="1" dirty="0" smtClean="0"/>
            <a:t>Инструктор по физической культуре  и ЛФК</a:t>
          </a:r>
          <a:endParaRPr lang="ru-RU" sz="1600" b="1" dirty="0"/>
        </a:p>
      </dgm:t>
    </dgm:pt>
    <dgm:pt modelId="{A5F69135-950D-4AAE-B8CE-F4BCF43FFE11}" type="parTrans" cxnId="{8CE91A3A-CD56-41CB-8238-2089372AADB3}">
      <dgm:prSet/>
      <dgm:spPr/>
      <dgm:t>
        <a:bodyPr/>
        <a:lstStyle/>
        <a:p>
          <a:endParaRPr lang="ru-RU"/>
        </a:p>
      </dgm:t>
    </dgm:pt>
    <dgm:pt modelId="{D5C92D39-A9EC-45E1-8A73-915AD442FDF0}" type="sibTrans" cxnId="{8CE91A3A-CD56-41CB-8238-2089372AADB3}">
      <dgm:prSet/>
      <dgm:spPr/>
      <dgm:t>
        <a:bodyPr/>
        <a:lstStyle/>
        <a:p>
          <a:endParaRPr lang="ru-RU"/>
        </a:p>
      </dgm:t>
    </dgm:pt>
    <dgm:pt modelId="{EE62014E-03F6-4DCA-BE7C-55E95BFB25AC}" type="pres">
      <dgm:prSet presAssocID="{F351DB86-5E69-477B-AF15-0787BF93A0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9BA042-CE01-4E16-BD07-DE4A9034B522}" type="pres">
      <dgm:prSet presAssocID="{026C9462-9D65-46F2-9169-C8ED3071A0D5}" presName="centerShape" presStyleLbl="node0" presStyleIdx="0" presStyleCnt="1" custScaleX="134022"/>
      <dgm:spPr/>
      <dgm:t>
        <a:bodyPr/>
        <a:lstStyle/>
        <a:p>
          <a:endParaRPr lang="ru-RU"/>
        </a:p>
      </dgm:t>
    </dgm:pt>
    <dgm:pt modelId="{65414F50-A5F6-4770-9199-11EF9ABC6713}" type="pres">
      <dgm:prSet presAssocID="{D4352CEE-F7E6-41D2-AF7E-5D45D428EC09}" presName="node" presStyleLbl="node1" presStyleIdx="0" presStyleCnt="8" custScaleX="189255" custScaleY="109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42F56-8B39-4365-A391-877C2B3A053B}" type="pres">
      <dgm:prSet presAssocID="{D4352CEE-F7E6-41D2-AF7E-5D45D428EC09}" presName="dummy" presStyleCnt="0"/>
      <dgm:spPr/>
    </dgm:pt>
    <dgm:pt modelId="{BA4C2C52-F11F-4633-B235-B4A3D70C3404}" type="pres">
      <dgm:prSet presAssocID="{C5B0E670-B5C2-4346-845D-57F91E04040F}" presName="sibTrans" presStyleLbl="sibTrans2D1" presStyleIdx="0" presStyleCnt="8"/>
      <dgm:spPr/>
      <dgm:t>
        <a:bodyPr/>
        <a:lstStyle/>
        <a:p>
          <a:endParaRPr lang="ru-RU"/>
        </a:p>
      </dgm:t>
    </dgm:pt>
    <dgm:pt modelId="{3950AE87-1192-437A-90D1-4B3FBAC2DFF6}" type="pres">
      <dgm:prSet presAssocID="{572AE4E1-57B2-4615-A95F-1D85D1127223}" presName="node" presStyleLbl="node1" presStyleIdx="1" presStyleCnt="8" custScaleX="198834" custScaleY="109922" custRadScaleRad="102571" custRadScaleInc="4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6D274-C011-4054-85CC-8EEE997999B7}" type="pres">
      <dgm:prSet presAssocID="{572AE4E1-57B2-4615-A95F-1D85D1127223}" presName="dummy" presStyleCnt="0"/>
      <dgm:spPr/>
    </dgm:pt>
    <dgm:pt modelId="{AD45FD6B-A95D-47E9-8C3B-7E461EC9FB60}" type="pres">
      <dgm:prSet presAssocID="{CE571CD4-FF15-4EE9-A064-6B45E2D725B2}" presName="sibTrans" presStyleLbl="sibTrans2D1" presStyleIdx="1" presStyleCnt="8"/>
      <dgm:spPr/>
      <dgm:t>
        <a:bodyPr/>
        <a:lstStyle/>
        <a:p>
          <a:endParaRPr lang="ru-RU"/>
        </a:p>
      </dgm:t>
    </dgm:pt>
    <dgm:pt modelId="{B4D7AF0D-285C-46C9-A98C-7C4731E57ED1}" type="pres">
      <dgm:prSet presAssocID="{F70F10DB-1626-42FA-A87E-79AE2B3E5DFE}" presName="node" presStyleLbl="node1" presStyleIdx="2" presStyleCnt="8" custScaleX="192552" custScaleY="11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56490-0743-45BE-A8A4-C8B7F56D763B}" type="pres">
      <dgm:prSet presAssocID="{F70F10DB-1626-42FA-A87E-79AE2B3E5DFE}" presName="dummy" presStyleCnt="0"/>
      <dgm:spPr/>
    </dgm:pt>
    <dgm:pt modelId="{E2431927-77B6-41EC-A62C-7B5C7551BE11}" type="pres">
      <dgm:prSet presAssocID="{AB27525F-04C7-48A4-B0ED-814921B43DD1}" presName="sibTrans" presStyleLbl="sibTrans2D1" presStyleIdx="2" presStyleCnt="8"/>
      <dgm:spPr/>
      <dgm:t>
        <a:bodyPr/>
        <a:lstStyle/>
        <a:p>
          <a:endParaRPr lang="ru-RU"/>
        </a:p>
      </dgm:t>
    </dgm:pt>
    <dgm:pt modelId="{FFDBB90D-E875-479E-A28F-302AD6D07240}" type="pres">
      <dgm:prSet presAssocID="{BB61DF1C-D35E-44B2-8A33-AA7F98834CBF}" presName="node" presStyleLbl="node1" presStyleIdx="3" presStyleCnt="8" custScaleX="212008" custScaleY="109856" custRadScaleRad="104217" custRadScaleInc="-38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90FE8-304A-4391-B832-C95D5099852B}" type="pres">
      <dgm:prSet presAssocID="{BB61DF1C-D35E-44B2-8A33-AA7F98834CBF}" presName="dummy" presStyleCnt="0"/>
      <dgm:spPr/>
    </dgm:pt>
    <dgm:pt modelId="{E12761FD-D758-4C1E-B88F-055D71969C68}" type="pres">
      <dgm:prSet presAssocID="{F521BC07-14A0-4DD8-8B47-645AE88086FF}" presName="sibTrans" presStyleLbl="sibTrans2D1" presStyleIdx="3" presStyleCnt="8"/>
      <dgm:spPr/>
      <dgm:t>
        <a:bodyPr/>
        <a:lstStyle/>
        <a:p>
          <a:endParaRPr lang="ru-RU"/>
        </a:p>
      </dgm:t>
    </dgm:pt>
    <dgm:pt modelId="{E2F4A01A-8410-4055-A0D6-C3FBF8CC4A1A}" type="pres">
      <dgm:prSet presAssocID="{C19297C8-6C5B-45E9-B481-A86D6ED5AFCF}" presName="node" presStyleLbl="node1" presStyleIdx="4" presStyleCnt="8" custScaleX="182705" custScaleY="95188" custRadScaleRad="101175" custRadScaleInc="22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36AB4-8A16-4E33-B296-4E51C98C095D}" type="pres">
      <dgm:prSet presAssocID="{C19297C8-6C5B-45E9-B481-A86D6ED5AFCF}" presName="dummy" presStyleCnt="0"/>
      <dgm:spPr/>
    </dgm:pt>
    <dgm:pt modelId="{FAFA6515-6405-4EDD-AD6C-942091B83144}" type="pres">
      <dgm:prSet presAssocID="{4924C0C5-140B-4785-9084-187D684C6DB0}" presName="sibTrans" presStyleLbl="sibTrans2D1" presStyleIdx="4" presStyleCnt="8" custScaleX="109687" custScaleY="107135"/>
      <dgm:spPr/>
      <dgm:t>
        <a:bodyPr/>
        <a:lstStyle/>
        <a:p>
          <a:endParaRPr lang="ru-RU"/>
        </a:p>
      </dgm:t>
    </dgm:pt>
    <dgm:pt modelId="{EA30DFA5-E8E5-4A96-8D1A-A8112C6F3464}" type="pres">
      <dgm:prSet presAssocID="{B1AC9FF0-C00D-423F-BD3C-279AC43C5C8C}" presName="node" presStyleLbl="node1" presStyleIdx="5" presStyleCnt="8" custScaleX="219364" custScaleY="97313" custRadScaleRad="108258" custRadScaleInc="36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EED09-7498-499F-A978-8F76836FD260}" type="pres">
      <dgm:prSet presAssocID="{B1AC9FF0-C00D-423F-BD3C-279AC43C5C8C}" presName="dummy" presStyleCnt="0"/>
      <dgm:spPr/>
    </dgm:pt>
    <dgm:pt modelId="{A9BB4672-DE19-4241-B30A-11BC02B4F004}" type="pres">
      <dgm:prSet presAssocID="{B61451AF-BA66-4C58-B616-438B861C6992}" presName="sibTrans" presStyleLbl="sibTrans2D1" presStyleIdx="5" presStyleCnt="8" custScaleX="112400" custScaleY="107185"/>
      <dgm:spPr/>
      <dgm:t>
        <a:bodyPr/>
        <a:lstStyle/>
        <a:p>
          <a:endParaRPr lang="ru-RU"/>
        </a:p>
      </dgm:t>
    </dgm:pt>
    <dgm:pt modelId="{5526F66B-03B0-4466-803C-F92A220FF689}" type="pres">
      <dgm:prSet presAssocID="{1BC818F9-A671-4739-B8E7-E361576E4848}" presName="node" presStyleLbl="node1" presStyleIdx="6" presStyleCnt="8" custScaleX="207335" custScaleY="118775" custRadScaleRad="102471" custRadScaleInc="-33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6EA66-0AA9-434C-A145-42450457810C}" type="pres">
      <dgm:prSet presAssocID="{1BC818F9-A671-4739-B8E7-E361576E4848}" presName="dummy" presStyleCnt="0"/>
      <dgm:spPr/>
    </dgm:pt>
    <dgm:pt modelId="{C6F37406-1440-4178-A710-34AA1FD1DEC1}" type="pres">
      <dgm:prSet presAssocID="{944DFD06-430B-4637-AA1E-4A9660C97765}" presName="sibTrans" presStyleLbl="sibTrans2D1" presStyleIdx="6" presStyleCnt="8"/>
      <dgm:spPr/>
      <dgm:t>
        <a:bodyPr/>
        <a:lstStyle/>
        <a:p>
          <a:endParaRPr lang="ru-RU"/>
        </a:p>
      </dgm:t>
    </dgm:pt>
    <dgm:pt modelId="{8AB65F56-3154-41DD-9161-508F3EF3966C}" type="pres">
      <dgm:prSet presAssocID="{795F2E4E-CB27-4967-AAE6-96139A5CCD8A}" presName="node" presStyleLbl="node1" presStyleIdx="7" presStyleCnt="8" custScaleX="212176" custScaleY="116415" custRadScaleRad="116249" custRadScaleInc="-7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2BA74-0891-49AD-8860-40F0B9977679}" type="pres">
      <dgm:prSet presAssocID="{795F2E4E-CB27-4967-AAE6-96139A5CCD8A}" presName="dummy" presStyleCnt="0"/>
      <dgm:spPr/>
    </dgm:pt>
    <dgm:pt modelId="{157DC4C2-D5E8-4756-8998-21B82853016C}" type="pres">
      <dgm:prSet presAssocID="{D5C92D39-A9EC-45E1-8A73-915AD442FDF0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25CD2E88-CB87-45F3-8CB9-AD1E5F09B61E}" type="presOf" srcId="{944DFD06-430B-4637-AA1E-4A9660C97765}" destId="{C6F37406-1440-4178-A710-34AA1FD1DEC1}" srcOrd="0" destOrd="0" presId="urn:microsoft.com/office/officeart/2005/8/layout/radial6"/>
    <dgm:cxn modelId="{57112DEC-D436-4B2E-9071-8B15032A474C}" type="presOf" srcId="{F521BC07-14A0-4DD8-8B47-645AE88086FF}" destId="{E12761FD-D758-4C1E-B88F-055D71969C68}" srcOrd="0" destOrd="0" presId="urn:microsoft.com/office/officeart/2005/8/layout/radial6"/>
    <dgm:cxn modelId="{0E009E2D-3D8C-42BA-82BE-93AE315B9E46}" srcId="{026C9462-9D65-46F2-9169-C8ED3071A0D5}" destId="{F70F10DB-1626-42FA-A87E-79AE2B3E5DFE}" srcOrd="2" destOrd="0" parTransId="{972D8744-D624-4F99-B2EA-EC5FFE3CCDEB}" sibTransId="{AB27525F-04C7-48A4-B0ED-814921B43DD1}"/>
    <dgm:cxn modelId="{1D3E491E-7ACC-42D1-8A80-D6B60AF1BC92}" srcId="{026C9462-9D65-46F2-9169-C8ED3071A0D5}" destId="{C19297C8-6C5B-45E9-B481-A86D6ED5AFCF}" srcOrd="4" destOrd="0" parTransId="{E9BBB588-D02E-4254-893B-87E4D5252E7E}" sibTransId="{4924C0C5-140B-4785-9084-187D684C6DB0}"/>
    <dgm:cxn modelId="{935E0AFE-A7C4-445D-AE23-1A7BE6153255}" type="presOf" srcId="{D4352CEE-F7E6-41D2-AF7E-5D45D428EC09}" destId="{65414F50-A5F6-4770-9199-11EF9ABC6713}" srcOrd="0" destOrd="0" presId="urn:microsoft.com/office/officeart/2005/8/layout/radial6"/>
    <dgm:cxn modelId="{71D90748-A773-4C90-B442-BEF2A02AE602}" type="presOf" srcId="{1BC818F9-A671-4739-B8E7-E361576E4848}" destId="{5526F66B-03B0-4466-803C-F92A220FF689}" srcOrd="0" destOrd="0" presId="urn:microsoft.com/office/officeart/2005/8/layout/radial6"/>
    <dgm:cxn modelId="{348E975E-3E1E-4E3A-8EF5-34A9BC27D2C6}" srcId="{026C9462-9D65-46F2-9169-C8ED3071A0D5}" destId="{D4352CEE-F7E6-41D2-AF7E-5D45D428EC09}" srcOrd="0" destOrd="0" parTransId="{AC3D7425-36BC-4353-8ACE-E3C304500FFE}" sibTransId="{C5B0E670-B5C2-4346-845D-57F91E04040F}"/>
    <dgm:cxn modelId="{D40F8741-2CB9-4611-B8D3-9C5EE3FFC476}" type="presOf" srcId="{AB27525F-04C7-48A4-B0ED-814921B43DD1}" destId="{E2431927-77B6-41EC-A62C-7B5C7551BE11}" srcOrd="0" destOrd="0" presId="urn:microsoft.com/office/officeart/2005/8/layout/radial6"/>
    <dgm:cxn modelId="{4B05B423-35AC-4431-821B-89CF096584EE}" srcId="{026C9462-9D65-46F2-9169-C8ED3071A0D5}" destId="{BB61DF1C-D35E-44B2-8A33-AA7F98834CBF}" srcOrd="3" destOrd="0" parTransId="{D5AC49F8-64A1-40A6-820D-6801A799885C}" sibTransId="{F521BC07-14A0-4DD8-8B47-645AE88086FF}"/>
    <dgm:cxn modelId="{12921564-DCFD-48F6-AA2C-F2A719D45581}" srcId="{026C9462-9D65-46F2-9169-C8ED3071A0D5}" destId="{572AE4E1-57B2-4615-A95F-1D85D1127223}" srcOrd="1" destOrd="0" parTransId="{E58694FE-13CD-4081-A801-E4B7CEAE4368}" sibTransId="{CE571CD4-FF15-4EE9-A064-6B45E2D725B2}"/>
    <dgm:cxn modelId="{7F39536D-C8C9-4422-8E2D-5DB21550F809}" type="presOf" srcId="{C5B0E670-B5C2-4346-845D-57F91E04040F}" destId="{BA4C2C52-F11F-4633-B235-B4A3D70C3404}" srcOrd="0" destOrd="0" presId="urn:microsoft.com/office/officeart/2005/8/layout/radial6"/>
    <dgm:cxn modelId="{DEEA18CD-C586-4C76-8FDE-E0FA46D0FAF1}" type="presOf" srcId="{572AE4E1-57B2-4615-A95F-1D85D1127223}" destId="{3950AE87-1192-437A-90D1-4B3FBAC2DFF6}" srcOrd="0" destOrd="0" presId="urn:microsoft.com/office/officeart/2005/8/layout/radial6"/>
    <dgm:cxn modelId="{94319D9E-338B-4BA2-99D5-B2A8F2B2D63A}" type="presOf" srcId="{795F2E4E-CB27-4967-AAE6-96139A5CCD8A}" destId="{8AB65F56-3154-41DD-9161-508F3EF3966C}" srcOrd="0" destOrd="0" presId="urn:microsoft.com/office/officeart/2005/8/layout/radial6"/>
    <dgm:cxn modelId="{E313AA9E-3C45-40D5-9739-EF0528009669}" type="presOf" srcId="{4924C0C5-140B-4785-9084-187D684C6DB0}" destId="{FAFA6515-6405-4EDD-AD6C-942091B83144}" srcOrd="0" destOrd="0" presId="urn:microsoft.com/office/officeart/2005/8/layout/radial6"/>
    <dgm:cxn modelId="{D64BBD66-337A-401C-AF24-17FADBCEBADC}" type="presOf" srcId="{B1AC9FF0-C00D-423F-BD3C-279AC43C5C8C}" destId="{EA30DFA5-E8E5-4A96-8D1A-A8112C6F3464}" srcOrd="0" destOrd="0" presId="urn:microsoft.com/office/officeart/2005/8/layout/radial6"/>
    <dgm:cxn modelId="{C766ECA1-86D5-4A3F-AF5D-DAF86A0E1815}" srcId="{F351DB86-5E69-477B-AF15-0787BF93A022}" destId="{026C9462-9D65-46F2-9169-C8ED3071A0D5}" srcOrd="0" destOrd="0" parTransId="{B330057D-57F9-42FC-931E-774900B26CAE}" sibTransId="{525C4522-7CDE-4673-B287-D4ADA7859FA2}"/>
    <dgm:cxn modelId="{FE68ADDE-075D-4D2B-9FA9-47C4E43BBA0D}" srcId="{026C9462-9D65-46F2-9169-C8ED3071A0D5}" destId="{1BC818F9-A671-4739-B8E7-E361576E4848}" srcOrd="6" destOrd="0" parTransId="{EED454ED-4809-4654-BDC1-99A6550AFD70}" sibTransId="{944DFD06-430B-4637-AA1E-4A9660C97765}"/>
    <dgm:cxn modelId="{4A2D457B-6896-4124-B043-C4471EFE31FF}" type="presOf" srcId="{BB61DF1C-D35E-44B2-8A33-AA7F98834CBF}" destId="{FFDBB90D-E875-479E-A28F-302AD6D07240}" srcOrd="0" destOrd="0" presId="urn:microsoft.com/office/officeart/2005/8/layout/radial6"/>
    <dgm:cxn modelId="{D92C9338-7A94-4BA3-B9B3-4366FFAB4168}" srcId="{026C9462-9D65-46F2-9169-C8ED3071A0D5}" destId="{B1AC9FF0-C00D-423F-BD3C-279AC43C5C8C}" srcOrd="5" destOrd="0" parTransId="{DDA03F10-B891-4D0D-9921-5B04CE0C6A74}" sibTransId="{B61451AF-BA66-4C58-B616-438B861C6992}"/>
    <dgm:cxn modelId="{B9737405-D927-4138-9B03-51CE5449945B}" type="presOf" srcId="{F351DB86-5E69-477B-AF15-0787BF93A022}" destId="{EE62014E-03F6-4DCA-BE7C-55E95BFB25AC}" srcOrd="0" destOrd="0" presId="urn:microsoft.com/office/officeart/2005/8/layout/radial6"/>
    <dgm:cxn modelId="{24CEAFD5-271B-48EC-B611-1FC40EC17B27}" type="presOf" srcId="{B61451AF-BA66-4C58-B616-438B861C6992}" destId="{A9BB4672-DE19-4241-B30A-11BC02B4F004}" srcOrd="0" destOrd="0" presId="urn:microsoft.com/office/officeart/2005/8/layout/radial6"/>
    <dgm:cxn modelId="{1F78A2EA-E49F-4E62-8123-BE7EA152D6C7}" type="presOf" srcId="{D5C92D39-A9EC-45E1-8A73-915AD442FDF0}" destId="{157DC4C2-D5E8-4756-8998-21B82853016C}" srcOrd="0" destOrd="0" presId="urn:microsoft.com/office/officeart/2005/8/layout/radial6"/>
    <dgm:cxn modelId="{66E8BA4F-A934-48CB-B9CB-6740F83A86B4}" type="presOf" srcId="{CE571CD4-FF15-4EE9-A064-6B45E2D725B2}" destId="{AD45FD6B-A95D-47E9-8C3B-7E461EC9FB60}" srcOrd="0" destOrd="0" presId="urn:microsoft.com/office/officeart/2005/8/layout/radial6"/>
    <dgm:cxn modelId="{94F3C78C-5ACF-4FEF-BC9F-69AA5A424D71}" type="presOf" srcId="{026C9462-9D65-46F2-9169-C8ED3071A0D5}" destId="{EA9BA042-CE01-4E16-BD07-DE4A9034B522}" srcOrd="0" destOrd="0" presId="urn:microsoft.com/office/officeart/2005/8/layout/radial6"/>
    <dgm:cxn modelId="{587B21C2-E84E-4483-B423-5C87FD105D0D}" type="presOf" srcId="{F70F10DB-1626-42FA-A87E-79AE2B3E5DFE}" destId="{B4D7AF0D-285C-46C9-A98C-7C4731E57ED1}" srcOrd="0" destOrd="0" presId="urn:microsoft.com/office/officeart/2005/8/layout/radial6"/>
    <dgm:cxn modelId="{39408128-9B45-43DB-AAEF-941E95825B89}" type="presOf" srcId="{C19297C8-6C5B-45E9-B481-A86D6ED5AFCF}" destId="{E2F4A01A-8410-4055-A0D6-C3FBF8CC4A1A}" srcOrd="0" destOrd="0" presId="urn:microsoft.com/office/officeart/2005/8/layout/radial6"/>
    <dgm:cxn modelId="{8CE91A3A-CD56-41CB-8238-2089372AADB3}" srcId="{026C9462-9D65-46F2-9169-C8ED3071A0D5}" destId="{795F2E4E-CB27-4967-AAE6-96139A5CCD8A}" srcOrd="7" destOrd="0" parTransId="{A5F69135-950D-4AAE-B8CE-F4BCF43FFE11}" sibTransId="{D5C92D39-A9EC-45E1-8A73-915AD442FDF0}"/>
    <dgm:cxn modelId="{94C5A044-C9D6-4BF9-A6D9-4F2D08BEC2FB}" type="presParOf" srcId="{EE62014E-03F6-4DCA-BE7C-55E95BFB25AC}" destId="{EA9BA042-CE01-4E16-BD07-DE4A9034B522}" srcOrd="0" destOrd="0" presId="urn:microsoft.com/office/officeart/2005/8/layout/radial6"/>
    <dgm:cxn modelId="{6FED2B0D-D193-40B1-9BCE-D99574CED9BE}" type="presParOf" srcId="{EE62014E-03F6-4DCA-BE7C-55E95BFB25AC}" destId="{65414F50-A5F6-4770-9199-11EF9ABC6713}" srcOrd="1" destOrd="0" presId="urn:microsoft.com/office/officeart/2005/8/layout/radial6"/>
    <dgm:cxn modelId="{3B0AE1F8-B9C6-471E-9C78-5BC2E844176F}" type="presParOf" srcId="{EE62014E-03F6-4DCA-BE7C-55E95BFB25AC}" destId="{D6D42F56-8B39-4365-A391-877C2B3A053B}" srcOrd="2" destOrd="0" presId="urn:microsoft.com/office/officeart/2005/8/layout/radial6"/>
    <dgm:cxn modelId="{C716BFD4-8EE8-4AF9-9B3F-7A8048DF9883}" type="presParOf" srcId="{EE62014E-03F6-4DCA-BE7C-55E95BFB25AC}" destId="{BA4C2C52-F11F-4633-B235-B4A3D70C3404}" srcOrd="3" destOrd="0" presId="urn:microsoft.com/office/officeart/2005/8/layout/radial6"/>
    <dgm:cxn modelId="{B48FA417-3DC6-4623-B6EE-37FBCA0E2E62}" type="presParOf" srcId="{EE62014E-03F6-4DCA-BE7C-55E95BFB25AC}" destId="{3950AE87-1192-437A-90D1-4B3FBAC2DFF6}" srcOrd="4" destOrd="0" presId="urn:microsoft.com/office/officeart/2005/8/layout/radial6"/>
    <dgm:cxn modelId="{55DE27FE-F406-407C-A7EB-315BDA622CDE}" type="presParOf" srcId="{EE62014E-03F6-4DCA-BE7C-55E95BFB25AC}" destId="{F1A6D274-C011-4054-85CC-8EEE997999B7}" srcOrd="5" destOrd="0" presId="urn:microsoft.com/office/officeart/2005/8/layout/radial6"/>
    <dgm:cxn modelId="{46B0272C-BA66-430F-9465-57E7799D9922}" type="presParOf" srcId="{EE62014E-03F6-4DCA-BE7C-55E95BFB25AC}" destId="{AD45FD6B-A95D-47E9-8C3B-7E461EC9FB60}" srcOrd="6" destOrd="0" presId="urn:microsoft.com/office/officeart/2005/8/layout/radial6"/>
    <dgm:cxn modelId="{E3AA2EAD-0364-41F1-816E-4A53E87F5199}" type="presParOf" srcId="{EE62014E-03F6-4DCA-BE7C-55E95BFB25AC}" destId="{B4D7AF0D-285C-46C9-A98C-7C4731E57ED1}" srcOrd="7" destOrd="0" presId="urn:microsoft.com/office/officeart/2005/8/layout/radial6"/>
    <dgm:cxn modelId="{9BFC7026-535A-47F8-8734-FFB034C906F5}" type="presParOf" srcId="{EE62014E-03F6-4DCA-BE7C-55E95BFB25AC}" destId="{EAE56490-0743-45BE-A8A4-C8B7F56D763B}" srcOrd="8" destOrd="0" presId="urn:microsoft.com/office/officeart/2005/8/layout/radial6"/>
    <dgm:cxn modelId="{79A2A763-5530-4534-B4DA-826851ACE69C}" type="presParOf" srcId="{EE62014E-03F6-4DCA-BE7C-55E95BFB25AC}" destId="{E2431927-77B6-41EC-A62C-7B5C7551BE11}" srcOrd="9" destOrd="0" presId="urn:microsoft.com/office/officeart/2005/8/layout/radial6"/>
    <dgm:cxn modelId="{C9F7AB23-F353-4EF3-9A84-F10F1E8C3B43}" type="presParOf" srcId="{EE62014E-03F6-4DCA-BE7C-55E95BFB25AC}" destId="{FFDBB90D-E875-479E-A28F-302AD6D07240}" srcOrd="10" destOrd="0" presId="urn:microsoft.com/office/officeart/2005/8/layout/radial6"/>
    <dgm:cxn modelId="{6E833BBA-05DA-4ECD-8D29-1850A3D4AA71}" type="presParOf" srcId="{EE62014E-03F6-4DCA-BE7C-55E95BFB25AC}" destId="{E4590FE8-304A-4391-B832-C95D5099852B}" srcOrd="11" destOrd="0" presId="urn:microsoft.com/office/officeart/2005/8/layout/radial6"/>
    <dgm:cxn modelId="{7DD29E42-70E7-498F-94A9-DE23C64B849C}" type="presParOf" srcId="{EE62014E-03F6-4DCA-BE7C-55E95BFB25AC}" destId="{E12761FD-D758-4C1E-B88F-055D71969C68}" srcOrd="12" destOrd="0" presId="urn:microsoft.com/office/officeart/2005/8/layout/radial6"/>
    <dgm:cxn modelId="{7692B722-E062-4734-A108-A5B2FA9FFBE1}" type="presParOf" srcId="{EE62014E-03F6-4DCA-BE7C-55E95BFB25AC}" destId="{E2F4A01A-8410-4055-A0D6-C3FBF8CC4A1A}" srcOrd="13" destOrd="0" presId="urn:microsoft.com/office/officeart/2005/8/layout/radial6"/>
    <dgm:cxn modelId="{93EEB37E-B429-436B-A401-C85AC6918BCA}" type="presParOf" srcId="{EE62014E-03F6-4DCA-BE7C-55E95BFB25AC}" destId="{34036AB4-8A16-4E33-B296-4E51C98C095D}" srcOrd="14" destOrd="0" presId="urn:microsoft.com/office/officeart/2005/8/layout/radial6"/>
    <dgm:cxn modelId="{58BE0D2F-7D31-4CA6-89B6-1CB1049ADAAC}" type="presParOf" srcId="{EE62014E-03F6-4DCA-BE7C-55E95BFB25AC}" destId="{FAFA6515-6405-4EDD-AD6C-942091B83144}" srcOrd="15" destOrd="0" presId="urn:microsoft.com/office/officeart/2005/8/layout/radial6"/>
    <dgm:cxn modelId="{9D44065E-F169-48A7-8EA4-B7F62C6BBE3B}" type="presParOf" srcId="{EE62014E-03F6-4DCA-BE7C-55E95BFB25AC}" destId="{EA30DFA5-E8E5-4A96-8D1A-A8112C6F3464}" srcOrd="16" destOrd="0" presId="urn:microsoft.com/office/officeart/2005/8/layout/radial6"/>
    <dgm:cxn modelId="{47E6AE9F-80CD-433A-86EB-5D0E29D3A88F}" type="presParOf" srcId="{EE62014E-03F6-4DCA-BE7C-55E95BFB25AC}" destId="{95FEED09-7498-499F-A978-8F76836FD260}" srcOrd="17" destOrd="0" presId="urn:microsoft.com/office/officeart/2005/8/layout/radial6"/>
    <dgm:cxn modelId="{9EDC7AC0-B139-4C1D-A83C-BC496A440A2B}" type="presParOf" srcId="{EE62014E-03F6-4DCA-BE7C-55E95BFB25AC}" destId="{A9BB4672-DE19-4241-B30A-11BC02B4F004}" srcOrd="18" destOrd="0" presId="urn:microsoft.com/office/officeart/2005/8/layout/radial6"/>
    <dgm:cxn modelId="{EB6D8988-57E5-4A08-85D8-72B27F19C0CD}" type="presParOf" srcId="{EE62014E-03F6-4DCA-BE7C-55E95BFB25AC}" destId="{5526F66B-03B0-4466-803C-F92A220FF689}" srcOrd="19" destOrd="0" presId="urn:microsoft.com/office/officeart/2005/8/layout/radial6"/>
    <dgm:cxn modelId="{8B79B04F-0859-4CD4-A770-92C0DE8160EC}" type="presParOf" srcId="{EE62014E-03F6-4DCA-BE7C-55E95BFB25AC}" destId="{BE66EA66-0AA9-434C-A145-42450457810C}" srcOrd="20" destOrd="0" presId="urn:microsoft.com/office/officeart/2005/8/layout/radial6"/>
    <dgm:cxn modelId="{F2A44326-FCFF-4C6B-B6EB-257B0E1DEDB7}" type="presParOf" srcId="{EE62014E-03F6-4DCA-BE7C-55E95BFB25AC}" destId="{C6F37406-1440-4178-A710-34AA1FD1DEC1}" srcOrd="21" destOrd="0" presId="urn:microsoft.com/office/officeart/2005/8/layout/radial6"/>
    <dgm:cxn modelId="{A9EA446B-A325-44D5-97E1-C12DA777AD69}" type="presParOf" srcId="{EE62014E-03F6-4DCA-BE7C-55E95BFB25AC}" destId="{8AB65F56-3154-41DD-9161-508F3EF3966C}" srcOrd="22" destOrd="0" presId="urn:microsoft.com/office/officeart/2005/8/layout/radial6"/>
    <dgm:cxn modelId="{582EB6B5-0BDB-44D6-86AD-6C92BECA75FB}" type="presParOf" srcId="{EE62014E-03F6-4DCA-BE7C-55E95BFB25AC}" destId="{BA92BA74-0891-49AD-8860-40F0B9977679}" srcOrd="23" destOrd="0" presId="urn:microsoft.com/office/officeart/2005/8/layout/radial6"/>
    <dgm:cxn modelId="{D4BB282A-9702-414D-A64E-D22A7AC5A1B2}" type="presParOf" srcId="{EE62014E-03F6-4DCA-BE7C-55E95BFB25AC}" destId="{157DC4C2-D5E8-4756-8998-21B82853016C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E3B3DA-4D64-4237-B25F-53A4EBD1048B}" type="doc">
      <dgm:prSet loTypeId="urn:microsoft.com/office/officeart/2009/layout/CircleArrowProcess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B7419F4-AE60-4A7D-82D4-4AE01B1E6401}">
      <dgm:prSet phldrT="[Текст]" custT="1"/>
      <dgm:spPr/>
      <dgm:t>
        <a:bodyPr/>
        <a:lstStyle/>
        <a:p>
          <a:r>
            <a:rPr lang="ru-RU" sz="1800" b="1" dirty="0" smtClean="0">
              <a:latin typeface="Arial Narrow" panose="020B0606020202030204" pitchFamily="34" charset="0"/>
            </a:rPr>
            <a:t>Диагностическое обследование специалистов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2D54FA7F-CF35-4FC8-BF27-4958749B759C}" type="parTrans" cxnId="{F86DD3DF-F1E5-497A-96D5-F0F8FDA6E46E}">
      <dgm:prSet/>
      <dgm:spPr/>
      <dgm:t>
        <a:bodyPr/>
        <a:lstStyle/>
        <a:p>
          <a:endParaRPr lang="ru-RU"/>
        </a:p>
      </dgm:t>
    </dgm:pt>
    <dgm:pt modelId="{F6928E56-D2A3-4842-AEE7-B9C180706225}" type="sibTrans" cxnId="{F86DD3DF-F1E5-497A-96D5-F0F8FDA6E46E}">
      <dgm:prSet/>
      <dgm:spPr/>
      <dgm:t>
        <a:bodyPr/>
        <a:lstStyle/>
        <a:p>
          <a:endParaRPr lang="ru-RU"/>
        </a:p>
      </dgm:t>
    </dgm:pt>
    <dgm:pt modelId="{7542DF7F-9B64-4E0B-8F88-0706A6044179}">
      <dgm:prSet phldrT="[Текст]" custT="1"/>
      <dgm:spPr/>
      <dgm:t>
        <a:bodyPr/>
        <a:lstStyle/>
        <a:p>
          <a:r>
            <a:rPr lang="ru-RU" sz="1800" b="1" dirty="0" smtClean="0">
              <a:latin typeface="Arial Narrow" panose="020B0606020202030204" pitchFamily="34" charset="0"/>
            </a:rPr>
            <a:t>Анализ результатов диагностики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643FF31B-586C-4096-9381-4661B4D0F259}" type="parTrans" cxnId="{E52D61C3-F658-40E5-A2F0-F4653735C220}">
      <dgm:prSet/>
      <dgm:spPr/>
      <dgm:t>
        <a:bodyPr/>
        <a:lstStyle/>
        <a:p>
          <a:endParaRPr lang="ru-RU"/>
        </a:p>
      </dgm:t>
    </dgm:pt>
    <dgm:pt modelId="{705BE0D5-F379-4C00-B19A-0F4B8A24340E}" type="sibTrans" cxnId="{E52D61C3-F658-40E5-A2F0-F4653735C220}">
      <dgm:prSet/>
      <dgm:spPr/>
      <dgm:t>
        <a:bodyPr/>
        <a:lstStyle/>
        <a:p>
          <a:endParaRPr lang="ru-RU"/>
        </a:p>
      </dgm:t>
    </dgm:pt>
    <dgm:pt modelId="{EBC42C62-5167-42CC-923A-D4231313D631}">
      <dgm:prSet phldrT="[Текст]"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Индивидуальный образовательный маршрут 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8A2C7BBC-536E-4E49-81B5-5FF6B9788902}" type="parTrans" cxnId="{F3D2F549-36CF-48EC-B2D7-7DAB0F15D3A3}">
      <dgm:prSet/>
      <dgm:spPr/>
      <dgm:t>
        <a:bodyPr/>
        <a:lstStyle/>
        <a:p>
          <a:endParaRPr lang="ru-RU"/>
        </a:p>
      </dgm:t>
    </dgm:pt>
    <dgm:pt modelId="{1FDA57F3-DF8B-422F-BE93-F5B3B0B6F896}" type="sibTrans" cxnId="{F3D2F549-36CF-48EC-B2D7-7DAB0F15D3A3}">
      <dgm:prSet/>
      <dgm:spPr/>
      <dgm:t>
        <a:bodyPr/>
        <a:lstStyle/>
        <a:p>
          <a:endParaRPr lang="ru-RU"/>
        </a:p>
      </dgm:t>
    </dgm:pt>
    <dgm:pt modelId="{CBC389CD-F794-45C5-8BF7-477D1965B356}">
      <dgm:prSet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Индивидуальные планы работы специалистов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644F344D-E77D-46E2-A8E4-5B7AEA7E3757}" type="parTrans" cxnId="{20A99AB4-606F-4BA7-93D0-B5C110C670A4}">
      <dgm:prSet/>
      <dgm:spPr/>
      <dgm:t>
        <a:bodyPr/>
        <a:lstStyle/>
        <a:p>
          <a:endParaRPr lang="ru-RU"/>
        </a:p>
      </dgm:t>
    </dgm:pt>
    <dgm:pt modelId="{56E01F25-1249-48ED-B60D-2520511D9193}" type="sibTrans" cxnId="{20A99AB4-606F-4BA7-93D0-B5C110C670A4}">
      <dgm:prSet/>
      <dgm:spPr/>
      <dgm:t>
        <a:bodyPr/>
        <a:lstStyle/>
        <a:p>
          <a:endParaRPr lang="ru-RU"/>
        </a:p>
      </dgm:t>
    </dgm:pt>
    <dgm:pt modelId="{40FF2F87-F246-4C2A-BC83-616F36271678}">
      <dgm:prSet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Индивидуальная коррекционно-образовательная программа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FB6787EE-AD08-4BBC-939C-B798FDC4DBE7}" type="parTrans" cxnId="{2FE33B4B-8566-43DC-A2C1-3F58DE28E9A8}">
      <dgm:prSet/>
      <dgm:spPr/>
      <dgm:t>
        <a:bodyPr/>
        <a:lstStyle/>
        <a:p>
          <a:endParaRPr lang="ru-RU"/>
        </a:p>
      </dgm:t>
    </dgm:pt>
    <dgm:pt modelId="{E51F6D60-DBD1-402B-B44D-9A3501335588}" type="sibTrans" cxnId="{2FE33B4B-8566-43DC-A2C1-3F58DE28E9A8}">
      <dgm:prSet/>
      <dgm:spPr/>
      <dgm:t>
        <a:bodyPr/>
        <a:lstStyle/>
        <a:p>
          <a:endParaRPr lang="ru-RU"/>
        </a:p>
      </dgm:t>
    </dgm:pt>
    <dgm:pt modelId="{76A925EB-5D3B-485B-827A-D67C975BBAB9}" type="pres">
      <dgm:prSet presAssocID="{4BE3B3DA-4D64-4237-B25F-53A4EBD1048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95BDF55-5805-4009-9ED8-433C0FE3486F}" type="pres">
      <dgm:prSet presAssocID="{9B7419F4-AE60-4A7D-82D4-4AE01B1E6401}" presName="Accent1" presStyleCnt="0"/>
      <dgm:spPr/>
    </dgm:pt>
    <dgm:pt modelId="{B5E6CFA4-C730-4FE7-BAAA-497374C56C59}" type="pres">
      <dgm:prSet presAssocID="{9B7419F4-AE60-4A7D-82D4-4AE01B1E6401}" presName="Accent" presStyleLbl="node1" presStyleIdx="0" presStyleCnt="5" custScaleX="291624"/>
      <dgm:spPr/>
    </dgm:pt>
    <dgm:pt modelId="{E4B8AC37-C8AA-44A7-AD28-96C10524C66F}" type="pres">
      <dgm:prSet presAssocID="{9B7419F4-AE60-4A7D-82D4-4AE01B1E6401}" presName="Parent1" presStyleLbl="revTx" presStyleIdx="0" presStyleCnt="5" custScaleX="357212" custLinFactNeighborX="15222" custLinFactNeighborY="-80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55E29-AEF7-4484-8AAB-DBE69E2D2256}" type="pres">
      <dgm:prSet presAssocID="{7542DF7F-9B64-4E0B-8F88-0706A6044179}" presName="Accent2" presStyleCnt="0"/>
      <dgm:spPr/>
    </dgm:pt>
    <dgm:pt modelId="{0F00C13B-32F9-4F32-85EF-E7E91FC01CC5}" type="pres">
      <dgm:prSet presAssocID="{7542DF7F-9B64-4E0B-8F88-0706A6044179}" presName="Accent" presStyleLbl="node1" presStyleIdx="1" presStyleCnt="5" custScaleX="245745" custScaleY="95990"/>
      <dgm:spPr/>
    </dgm:pt>
    <dgm:pt modelId="{B959CD6A-BBF8-48FA-9207-2329264D4AD6}" type="pres">
      <dgm:prSet presAssocID="{7542DF7F-9B64-4E0B-8F88-0706A6044179}" presName="Parent2" presStyleLbl="revTx" presStyleIdx="1" presStyleCnt="5" custScaleX="280956" custLinFactNeighborX="-26200" custLinFactNeighborY="-13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009DC-3910-4C79-8848-0AE2D92DE244}" type="pres">
      <dgm:prSet presAssocID="{EBC42C62-5167-42CC-923A-D4231313D631}" presName="Accent3" presStyleCnt="0"/>
      <dgm:spPr/>
    </dgm:pt>
    <dgm:pt modelId="{6B2F5F60-8BDD-414D-B2BA-A1BFD391D68B}" type="pres">
      <dgm:prSet presAssocID="{EBC42C62-5167-42CC-923A-D4231313D631}" presName="Accent" presStyleLbl="node1" presStyleIdx="2" presStyleCnt="5" custScaleX="306317" custScaleY="100992"/>
      <dgm:spPr/>
    </dgm:pt>
    <dgm:pt modelId="{632B3D15-0750-4D6B-8F4F-5A01A00039E5}" type="pres">
      <dgm:prSet presAssocID="{EBC42C62-5167-42CC-923A-D4231313D631}" presName="Parent3" presStyleLbl="revTx" presStyleIdx="2" presStyleCnt="5" custScaleX="312566" custLinFactNeighborX="53788" custLinFactNeighborY="-96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B9B1F-9F90-40B6-83BF-C5D2AD9FE347}" type="pres">
      <dgm:prSet presAssocID="{CBC389CD-F794-45C5-8BF7-477D1965B356}" presName="Accent4" presStyleCnt="0"/>
      <dgm:spPr/>
    </dgm:pt>
    <dgm:pt modelId="{17B1A450-59ED-49F6-AC8F-AD48092CDEF9}" type="pres">
      <dgm:prSet presAssocID="{CBC389CD-F794-45C5-8BF7-477D1965B356}" presName="Accent" presStyleLbl="node1" presStyleIdx="3" presStyleCnt="5" custScaleX="237264" custScaleY="98196" custLinFactNeighborX="-4247" custLinFactNeighborY="510"/>
      <dgm:spPr/>
    </dgm:pt>
    <dgm:pt modelId="{9287CB13-880B-46D0-ADD0-65958DE4E352}" type="pres">
      <dgm:prSet presAssocID="{CBC389CD-F794-45C5-8BF7-477D1965B356}" presName="Parent4" presStyleLbl="revTx" presStyleIdx="3" presStyleCnt="5" custScaleX="2420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AF8AF-49AA-44A1-9655-A4C7FCBE3CD9}" type="pres">
      <dgm:prSet presAssocID="{40FF2F87-F246-4C2A-BC83-616F36271678}" presName="Accent5" presStyleCnt="0"/>
      <dgm:spPr/>
    </dgm:pt>
    <dgm:pt modelId="{5F6A2E05-C75B-4DD3-8F64-CB26BD912291}" type="pres">
      <dgm:prSet presAssocID="{40FF2F87-F246-4C2A-BC83-616F36271678}" presName="Accent" presStyleLbl="node1" presStyleIdx="4" presStyleCnt="5" custScaleX="301713"/>
      <dgm:spPr/>
    </dgm:pt>
    <dgm:pt modelId="{248177A1-63D6-490E-BFBB-A1A1E6E1BB0B}" type="pres">
      <dgm:prSet presAssocID="{40FF2F87-F246-4C2A-BC83-616F36271678}" presName="Parent5" presStyleLbl="revTx" presStyleIdx="4" presStyleCnt="5" custScaleX="268919" custLinFactNeighborX="31965" custLinFactNeighborY="-114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B2C7C5-DBDC-4998-96EE-F55B82DE7F71}" type="presOf" srcId="{EBC42C62-5167-42CC-923A-D4231313D631}" destId="{632B3D15-0750-4D6B-8F4F-5A01A00039E5}" srcOrd="0" destOrd="0" presId="urn:microsoft.com/office/officeart/2009/layout/CircleArrowProcess"/>
    <dgm:cxn modelId="{F86DD3DF-F1E5-497A-96D5-F0F8FDA6E46E}" srcId="{4BE3B3DA-4D64-4237-B25F-53A4EBD1048B}" destId="{9B7419F4-AE60-4A7D-82D4-4AE01B1E6401}" srcOrd="0" destOrd="0" parTransId="{2D54FA7F-CF35-4FC8-BF27-4958749B759C}" sibTransId="{F6928E56-D2A3-4842-AEE7-B9C180706225}"/>
    <dgm:cxn modelId="{2FE33B4B-8566-43DC-A2C1-3F58DE28E9A8}" srcId="{4BE3B3DA-4D64-4237-B25F-53A4EBD1048B}" destId="{40FF2F87-F246-4C2A-BC83-616F36271678}" srcOrd="4" destOrd="0" parTransId="{FB6787EE-AD08-4BBC-939C-B798FDC4DBE7}" sibTransId="{E51F6D60-DBD1-402B-B44D-9A3501335588}"/>
    <dgm:cxn modelId="{48044675-9A7F-4BFE-B5AD-8FAF123AECEE}" type="presOf" srcId="{9B7419F4-AE60-4A7D-82D4-4AE01B1E6401}" destId="{E4B8AC37-C8AA-44A7-AD28-96C10524C66F}" srcOrd="0" destOrd="0" presId="urn:microsoft.com/office/officeart/2009/layout/CircleArrowProcess"/>
    <dgm:cxn modelId="{E52D61C3-F658-40E5-A2F0-F4653735C220}" srcId="{4BE3B3DA-4D64-4237-B25F-53A4EBD1048B}" destId="{7542DF7F-9B64-4E0B-8F88-0706A6044179}" srcOrd="1" destOrd="0" parTransId="{643FF31B-586C-4096-9381-4661B4D0F259}" sibTransId="{705BE0D5-F379-4C00-B19A-0F4B8A24340E}"/>
    <dgm:cxn modelId="{F3D2F549-36CF-48EC-B2D7-7DAB0F15D3A3}" srcId="{4BE3B3DA-4D64-4237-B25F-53A4EBD1048B}" destId="{EBC42C62-5167-42CC-923A-D4231313D631}" srcOrd="2" destOrd="0" parTransId="{8A2C7BBC-536E-4E49-81B5-5FF6B9788902}" sibTransId="{1FDA57F3-DF8B-422F-BE93-F5B3B0B6F896}"/>
    <dgm:cxn modelId="{D2EBF969-F883-4F0F-A120-DEAB8880D929}" type="presOf" srcId="{4BE3B3DA-4D64-4237-B25F-53A4EBD1048B}" destId="{76A925EB-5D3B-485B-827A-D67C975BBAB9}" srcOrd="0" destOrd="0" presId="urn:microsoft.com/office/officeart/2009/layout/CircleArrowProcess"/>
    <dgm:cxn modelId="{6E9231D1-9E5F-4089-8137-64C5FA34C86A}" type="presOf" srcId="{40FF2F87-F246-4C2A-BC83-616F36271678}" destId="{248177A1-63D6-490E-BFBB-A1A1E6E1BB0B}" srcOrd="0" destOrd="0" presId="urn:microsoft.com/office/officeart/2009/layout/CircleArrowProcess"/>
    <dgm:cxn modelId="{20A99AB4-606F-4BA7-93D0-B5C110C670A4}" srcId="{4BE3B3DA-4D64-4237-B25F-53A4EBD1048B}" destId="{CBC389CD-F794-45C5-8BF7-477D1965B356}" srcOrd="3" destOrd="0" parTransId="{644F344D-E77D-46E2-A8E4-5B7AEA7E3757}" sibTransId="{56E01F25-1249-48ED-B60D-2520511D9193}"/>
    <dgm:cxn modelId="{1ECA9DA9-77D7-4AF8-BA44-1E52218B85C0}" type="presOf" srcId="{CBC389CD-F794-45C5-8BF7-477D1965B356}" destId="{9287CB13-880B-46D0-ADD0-65958DE4E352}" srcOrd="0" destOrd="0" presId="urn:microsoft.com/office/officeart/2009/layout/CircleArrowProcess"/>
    <dgm:cxn modelId="{84A5292E-FFDF-440C-B057-28A6B15BA86B}" type="presOf" srcId="{7542DF7F-9B64-4E0B-8F88-0706A6044179}" destId="{B959CD6A-BBF8-48FA-9207-2329264D4AD6}" srcOrd="0" destOrd="0" presId="urn:microsoft.com/office/officeart/2009/layout/CircleArrowProcess"/>
    <dgm:cxn modelId="{A5C83FCF-267B-44E8-9B3A-82A3C8229930}" type="presParOf" srcId="{76A925EB-5D3B-485B-827A-D67C975BBAB9}" destId="{695BDF55-5805-4009-9ED8-433C0FE3486F}" srcOrd="0" destOrd="0" presId="urn:microsoft.com/office/officeart/2009/layout/CircleArrowProcess"/>
    <dgm:cxn modelId="{E2202F4A-3B0B-4868-8E25-2AA327B1787F}" type="presParOf" srcId="{695BDF55-5805-4009-9ED8-433C0FE3486F}" destId="{B5E6CFA4-C730-4FE7-BAAA-497374C56C59}" srcOrd="0" destOrd="0" presId="urn:microsoft.com/office/officeart/2009/layout/CircleArrowProcess"/>
    <dgm:cxn modelId="{A03FA5BE-BDB3-4941-A928-4ACF1796DA5B}" type="presParOf" srcId="{76A925EB-5D3B-485B-827A-D67C975BBAB9}" destId="{E4B8AC37-C8AA-44A7-AD28-96C10524C66F}" srcOrd="1" destOrd="0" presId="urn:microsoft.com/office/officeart/2009/layout/CircleArrowProcess"/>
    <dgm:cxn modelId="{7818567F-74BB-416B-8E5E-E93C1F760266}" type="presParOf" srcId="{76A925EB-5D3B-485B-827A-D67C975BBAB9}" destId="{7DA55E29-AEF7-4484-8AAB-DBE69E2D2256}" srcOrd="2" destOrd="0" presId="urn:microsoft.com/office/officeart/2009/layout/CircleArrowProcess"/>
    <dgm:cxn modelId="{6D971F60-235D-470B-BEFE-2ECD0D1C913C}" type="presParOf" srcId="{7DA55E29-AEF7-4484-8AAB-DBE69E2D2256}" destId="{0F00C13B-32F9-4F32-85EF-E7E91FC01CC5}" srcOrd="0" destOrd="0" presId="urn:microsoft.com/office/officeart/2009/layout/CircleArrowProcess"/>
    <dgm:cxn modelId="{2A76BD0C-2E3B-41D1-B861-16B0622BD834}" type="presParOf" srcId="{76A925EB-5D3B-485B-827A-D67C975BBAB9}" destId="{B959CD6A-BBF8-48FA-9207-2329264D4AD6}" srcOrd="3" destOrd="0" presId="urn:microsoft.com/office/officeart/2009/layout/CircleArrowProcess"/>
    <dgm:cxn modelId="{77AD6CD8-AA8A-4A20-B823-4B5861A4E307}" type="presParOf" srcId="{76A925EB-5D3B-485B-827A-D67C975BBAB9}" destId="{F04009DC-3910-4C79-8848-0AE2D92DE244}" srcOrd="4" destOrd="0" presId="urn:microsoft.com/office/officeart/2009/layout/CircleArrowProcess"/>
    <dgm:cxn modelId="{799D1D87-359A-4160-A7E0-D8488884F507}" type="presParOf" srcId="{F04009DC-3910-4C79-8848-0AE2D92DE244}" destId="{6B2F5F60-8BDD-414D-B2BA-A1BFD391D68B}" srcOrd="0" destOrd="0" presId="urn:microsoft.com/office/officeart/2009/layout/CircleArrowProcess"/>
    <dgm:cxn modelId="{7C674A33-CCE6-45F1-A6DE-F4F4E7074AF1}" type="presParOf" srcId="{76A925EB-5D3B-485B-827A-D67C975BBAB9}" destId="{632B3D15-0750-4D6B-8F4F-5A01A00039E5}" srcOrd="5" destOrd="0" presId="urn:microsoft.com/office/officeart/2009/layout/CircleArrowProcess"/>
    <dgm:cxn modelId="{169F7F57-0985-489A-B8CB-3471275C00D7}" type="presParOf" srcId="{76A925EB-5D3B-485B-827A-D67C975BBAB9}" destId="{2CDB9B1F-9F90-40B6-83BF-C5D2AD9FE347}" srcOrd="6" destOrd="0" presId="urn:microsoft.com/office/officeart/2009/layout/CircleArrowProcess"/>
    <dgm:cxn modelId="{D3BDE0D6-E15C-4C2B-BD24-FB1845627E0D}" type="presParOf" srcId="{2CDB9B1F-9F90-40B6-83BF-C5D2AD9FE347}" destId="{17B1A450-59ED-49F6-AC8F-AD48092CDEF9}" srcOrd="0" destOrd="0" presId="urn:microsoft.com/office/officeart/2009/layout/CircleArrowProcess"/>
    <dgm:cxn modelId="{41ACFA25-909B-4439-B62D-106E6DFDB190}" type="presParOf" srcId="{76A925EB-5D3B-485B-827A-D67C975BBAB9}" destId="{9287CB13-880B-46D0-ADD0-65958DE4E352}" srcOrd="7" destOrd="0" presId="urn:microsoft.com/office/officeart/2009/layout/CircleArrowProcess"/>
    <dgm:cxn modelId="{DF7207C8-6CD1-46D2-BF5B-2A76DD6DAA12}" type="presParOf" srcId="{76A925EB-5D3B-485B-827A-D67C975BBAB9}" destId="{B98AF8AF-49AA-44A1-9655-A4C7FCBE3CD9}" srcOrd="8" destOrd="0" presId="urn:microsoft.com/office/officeart/2009/layout/CircleArrowProcess"/>
    <dgm:cxn modelId="{58669C4E-F078-4F95-AD5C-53F813F5C4AB}" type="presParOf" srcId="{B98AF8AF-49AA-44A1-9655-A4C7FCBE3CD9}" destId="{5F6A2E05-C75B-4DD3-8F64-CB26BD912291}" srcOrd="0" destOrd="0" presId="urn:microsoft.com/office/officeart/2009/layout/CircleArrowProcess"/>
    <dgm:cxn modelId="{C6BFD135-F5A3-444D-92A2-8607BC4C09DA}" type="presParOf" srcId="{76A925EB-5D3B-485B-827A-D67C975BBAB9}" destId="{248177A1-63D6-490E-BFBB-A1A1E6E1BB0B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4D8CE6-A55D-4D61-8E47-A5938238690F}" type="doc">
      <dgm:prSet loTypeId="urn:microsoft.com/office/officeart/2005/8/layout/vList5" loCatId="list" qsTypeId="urn:microsoft.com/office/officeart/2005/8/quickstyle/3d5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9C20BC13-6862-48EB-A245-BCBC06EF73AD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Дефектолог</a:t>
          </a:r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C7BFD-9674-4953-B77D-05EE8FAD2B9E}" type="parTrans" cxnId="{6718BEE6-727F-4436-ABF0-400B57A3E6C3}">
      <dgm:prSet/>
      <dgm:spPr/>
      <dgm:t>
        <a:bodyPr/>
        <a:lstStyle/>
        <a:p>
          <a:endParaRPr lang="ru-RU"/>
        </a:p>
      </dgm:t>
    </dgm:pt>
    <dgm:pt modelId="{CE68A495-7F13-44C1-B96A-84B1E45901AB}" type="sibTrans" cxnId="{6718BEE6-727F-4436-ABF0-400B57A3E6C3}">
      <dgm:prSet/>
      <dgm:spPr/>
      <dgm:t>
        <a:bodyPr/>
        <a:lstStyle/>
        <a:p>
          <a:endParaRPr lang="ru-RU"/>
        </a:p>
      </dgm:t>
    </dgm:pt>
    <dgm:pt modelId="{84BA9498-9E13-4FB7-BAF6-E3EAFFDBE370}">
      <dgm:prSet phldrT="[Текст]" custT="1"/>
      <dgm:spPr/>
      <dgm:t>
        <a:bodyPr/>
        <a:lstStyle/>
        <a:p>
          <a:endParaRPr lang="ru-RU" sz="1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A6F98-8642-44A6-8BBA-32B7D816B281}" type="parTrans" cxnId="{55765CA8-C02C-4B1C-A378-2F35627A8CAA}">
      <dgm:prSet/>
      <dgm:spPr/>
      <dgm:t>
        <a:bodyPr/>
        <a:lstStyle/>
        <a:p>
          <a:endParaRPr lang="ru-RU"/>
        </a:p>
      </dgm:t>
    </dgm:pt>
    <dgm:pt modelId="{F83355BE-C1CC-4A1D-9730-58C59328A5DD}" type="sibTrans" cxnId="{55765CA8-C02C-4B1C-A378-2F35627A8CAA}">
      <dgm:prSet/>
      <dgm:spPr/>
      <dgm:t>
        <a:bodyPr/>
        <a:lstStyle/>
        <a:p>
          <a:endParaRPr lang="ru-RU"/>
        </a:p>
      </dgm:t>
    </dgm:pt>
    <dgm:pt modelId="{EE8E6D8A-721B-411D-A050-5130317C810D}">
      <dgm:prSet phldrT="[Текст]" custT="1"/>
      <dgm:spPr/>
      <dgm:t>
        <a:bodyPr/>
        <a:lstStyle/>
        <a:p>
          <a:endParaRPr lang="ru-RU" sz="1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Монтессори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-педагог</a:t>
          </a:r>
          <a:r>
            <a:rPr lang="ru-RU" sz="1000" dirty="0" smtClean="0"/>
            <a:t> </a:t>
          </a:r>
          <a:endParaRPr lang="ru-RU" sz="1000" dirty="0"/>
        </a:p>
      </dgm:t>
    </dgm:pt>
    <dgm:pt modelId="{2FBDA2DA-9133-419B-8E4E-8969D55AFDAB}" type="parTrans" cxnId="{EFC894F4-5F7C-454B-AF84-B769D42C1432}">
      <dgm:prSet/>
      <dgm:spPr/>
      <dgm:t>
        <a:bodyPr/>
        <a:lstStyle/>
        <a:p>
          <a:endParaRPr lang="ru-RU"/>
        </a:p>
      </dgm:t>
    </dgm:pt>
    <dgm:pt modelId="{FA688639-A0F9-428E-89B4-407D0280DE5C}" type="sibTrans" cxnId="{EFC894F4-5F7C-454B-AF84-B769D42C1432}">
      <dgm:prSet/>
      <dgm:spPr/>
      <dgm:t>
        <a:bodyPr/>
        <a:lstStyle/>
        <a:p>
          <a:endParaRPr lang="ru-RU"/>
        </a:p>
      </dgm:t>
    </dgm:pt>
    <dgm:pt modelId="{BE6EC462-6B67-40B1-A96D-73D60E13F1CF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развития речи, контроль за усвоением математических представлений, контроль  запаса знаний и представлений об окружающем мире </a:t>
          </a:r>
          <a:r>
            <a:rPr lang="ru-RU" sz="1000" dirty="0" smtClean="0"/>
            <a:t/>
          </a:r>
          <a:br>
            <a:rPr lang="ru-RU" sz="1000" dirty="0" smtClean="0"/>
          </a:br>
          <a:endParaRPr lang="ru-RU" sz="1000" dirty="0"/>
        </a:p>
      </dgm:t>
    </dgm:pt>
    <dgm:pt modelId="{2048429D-88EC-49D6-B5C9-9CBCA4CA845B}" type="parTrans" cxnId="{AC97C399-5EA0-4566-A8E0-C52F19A19E6E}">
      <dgm:prSet/>
      <dgm:spPr/>
      <dgm:t>
        <a:bodyPr/>
        <a:lstStyle/>
        <a:p>
          <a:endParaRPr lang="ru-RU"/>
        </a:p>
      </dgm:t>
    </dgm:pt>
    <dgm:pt modelId="{5D474E8C-D064-45AD-8DB2-566DF4D5AEF7}" type="sibTrans" cxnId="{AC97C399-5EA0-4566-A8E0-C52F19A19E6E}">
      <dgm:prSet/>
      <dgm:spPr/>
      <dgm:t>
        <a:bodyPr/>
        <a:lstStyle/>
        <a:p>
          <a:endParaRPr lang="ru-RU"/>
        </a:p>
      </dgm:t>
    </dgm:pt>
    <dgm:pt modelId="{8D919F04-EB8C-43F6-986E-54D16F75C170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развития сенсорно-перцептивной сферы и эмоционально-личностного развития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FA3B5-A484-4D8D-AEB1-0BBB4532AAFA}" type="parTrans" cxnId="{18C9B5C9-0371-4BCF-9662-14B4FEF790DC}">
      <dgm:prSet/>
      <dgm:spPr/>
      <dgm:t>
        <a:bodyPr/>
        <a:lstStyle/>
        <a:p>
          <a:endParaRPr lang="ru-RU"/>
        </a:p>
      </dgm:t>
    </dgm:pt>
    <dgm:pt modelId="{8B9BA524-4DEE-4EEA-B56A-EF3BD808208C}" type="sibTrans" cxnId="{18C9B5C9-0371-4BCF-9662-14B4FEF790DC}">
      <dgm:prSet/>
      <dgm:spPr/>
      <dgm:t>
        <a:bodyPr/>
        <a:lstStyle/>
        <a:p>
          <a:endParaRPr lang="ru-RU"/>
        </a:p>
      </dgm:t>
    </dgm:pt>
    <dgm:pt modelId="{8AA5AE4C-EAB9-4A05-9CB2-1D3EFCB851F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развития мелкой моторики и тактильно-двигательного восприятия </a:t>
          </a: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000" dirty="0"/>
        </a:p>
      </dgm:t>
    </dgm:pt>
    <dgm:pt modelId="{0242D0B0-6A36-40C8-A3F3-B931A268B313}" type="parTrans" cxnId="{29F15A9C-1CEC-47E9-A585-AC60F194ED80}">
      <dgm:prSet/>
      <dgm:spPr/>
      <dgm:t>
        <a:bodyPr/>
        <a:lstStyle/>
        <a:p>
          <a:endParaRPr lang="ru-RU"/>
        </a:p>
      </dgm:t>
    </dgm:pt>
    <dgm:pt modelId="{378B3737-544C-4F4C-8FD4-F6C5A9E9D065}" type="sibTrans" cxnId="{29F15A9C-1CEC-47E9-A585-AC60F194ED80}">
      <dgm:prSet/>
      <dgm:spPr/>
      <dgm:t>
        <a:bodyPr/>
        <a:lstStyle/>
        <a:p>
          <a:endParaRPr lang="ru-RU"/>
        </a:p>
      </dgm:t>
    </dgm:pt>
    <dgm:pt modelId="{FEBD0F67-4C48-44EC-B56F-48A6ED45615D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78905-BC0D-494C-894A-D05450C6CC09}" type="parTrans" cxnId="{3B41568C-4456-4DBE-9E2C-05939B91966D}">
      <dgm:prSet/>
      <dgm:spPr/>
      <dgm:t>
        <a:bodyPr/>
        <a:lstStyle/>
        <a:p>
          <a:endParaRPr lang="ru-RU"/>
        </a:p>
      </dgm:t>
    </dgm:pt>
    <dgm:pt modelId="{B9E7F93D-8413-47EB-A7B2-EDD889D0C2F0}" type="sibTrans" cxnId="{3B41568C-4456-4DBE-9E2C-05939B91966D}">
      <dgm:prSet/>
      <dgm:spPr/>
      <dgm:t>
        <a:bodyPr/>
        <a:lstStyle/>
        <a:p>
          <a:endParaRPr lang="ru-RU"/>
        </a:p>
      </dgm:t>
    </dgm:pt>
    <dgm:pt modelId="{D3D9D01E-7275-466A-9632-802407E55EED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развития  навыков самообслуживания и гигиены, социально – бытовой ориентировки, продуктивной деятельности</a:t>
          </a:r>
          <a:r>
            <a:rPr lang="ru-RU" sz="1200" dirty="0" smtClean="0"/>
            <a:t/>
          </a:r>
          <a:br>
            <a:rPr lang="ru-RU" sz="1200" dirty="0" smtClean="0"/>
          </a:br>
          <a:endParaRPr lang="ru-RU" sz="1200" dirty="0"/>
        </a:p>
      </dgm:t>
    </dgm:pt>
    <dgm:pt modelId="{FB96E15D-C60A-4025-89B1-005E4CFDB159}" type="parTrans" cxnId="{5516382B-0286-4AB8-AC1F-17FF533EA400}">
      <dgm:prSet/>
      <dgm:spPr/>
      <dgm:t>
        <a:bodyPr/>
        <a:lstStyle/>
        <a:p>
          <a:endParaRPr lang="ru-RU"/>
        </a:p>
      </dgm:t>
    </dgm:pt>
    <dgm:pt modelId="{0697C894-1D78-4F56-9185-1F5DD1731EFB}" type="sibTrans" cxnId="{5516382B-0286-4AB8-AC1F-17FF533EA400}">
      <dgm:prSet/>
      <dgm:spPr/>
      <dgm:t>
        <a:bodyPr/>
        <a:lstStyle/>
        <a:p>
          <a:endParaRPr lang="ru-RU"/>
        </a:p>
      </dgm:t>
    </dgm:pt>
    <dgm:pt modelId="{EBFE69A7-9400-4C38-80FC-657B2CE04D5F}">
      <dgm:prSet custT="1"/>
      <dgm:spPr/>
      <dgm:t>
        <a:bodyPr/>
        <a:lstStyle/>
        <a:p>
          <a:endParaRPr lang="ru-RU" sz="1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Инструктор ЛФК 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35A69-C564-4F89-8F12-B16B2D288919}" type="parTrans" cxnId="{11DE34FB-B345-4C55-973D-152EC2F13B2F}">
      <dgm:prSet/>
      <dgm:spPr/>
      <dgm:t>
        <a:bodyPr/>
        <a:lstStyle/>
        <a:p>
          <a:endParaRPr lang="ru-RU"/>
        </a:p>
      </dgm:t>
    </dgm:pt>
    <dgm:pt modelId="{96836785-D36E-433F-B4DA-4C5B53FCD009}" type="sibTrans" cxnId="{11DE34FB-B345-4C55-973D-152EC2F13B2F}">
      <dgm:prSet/>
      <dgm:spPr/>
      <dgm:t>
        <a:bodyPr/>
        <a:lstStyle/>
        <a:p>
          <a:endParaRPr lang="ru-RU"/>
        </a:p>
      </dgm:t>
    </dgm:pt>
    <dgm:pt modelId="{4542EBE2-BC91-442E-ADB4-F7B64861C5C3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 развития общей моторики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3B8F4-969E-443B-91B5-A49F800B4CFB}" type="parTrans" cxnId="{280A394D-5DBD-4F6B-9EE3-31EDF3CFB147}">
      <dgm:prSet/>
      <dgm:spPr/>
      <dgm:t>
        <a:bodyPr/>
        <a:lstStyle/>
        <a:p>
          <a:endParaRPr lang="ru-RU"/>
        </a:p>
      </dgm:t>
    </dgm:pt>
    <dgm:pt modelId="{DBDDB5D8-E155-4403-9897-C6D35CB98E4D}" type="sibTrans" cxnId="{280A394D-5DBD-4F6B-9EE3-31EDF3CFB147}">
      <dgm:prSet/>
      <dgm:spPr/>
      <dgm:t>
        <a:bodyPr/>
        <a:lstStyle/>
        <a:p>
          <a:endParaRPr lang="ru-RU"/>
        </a:p>
      </dgm:t>
    </dgm:pt>
    <dgm:pt modelId="{1D0D50D0-3D99-4464-8F15-A5A08DC13D89}" type="pres">
      <dgm:prSet presAssocID="{EB4D8CE6-A55D-4D61-8E47-A593823869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EBD85D-AB1C-4A9D-9C97-64855CCB1E52}" type="pres">
      <dgm:prSet presAssocID="{9C20BC13-6862-48EB-A245-BCBC06EF73AD}" presName="linNode" presStyleCnt="0"/>
      <dgm:spPr/>
      <dgm:t>
        <a:bodyPr/>
        <a:lstStyle/>
        <a:p>
          <a:endParaRPr lang="ru-RU"/>
        </a:p>
      </dgm:t>
    </dgm:pt>
    <dgm:pt modelId="{4497540F-9862-4653-9063-3C88465F1411}" type="pres">
      <dgm:prSet presAssocID="{9C20BC13-6862-48EB-A245-BCBC06EF73A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E7FF9-00C0-4020-9A8D-C4B6DC9448CF}" type="pres">
      <dgm:prSet presAssocID="{9C20BC13-6862-48EB-A245-BCBC06EF73A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335CA-CDA9-41FF-941D-310A2C506CBA}" type="pres">
      <dgm:prSet presAssocID="{CE68A495-7F13-44C1-B96A-84B1E45901AB}" presName="sp" presStyleCnt="0"/>
      <dgm:spPr/>
      <dgm:t>
        <a:bodyPr/>
        <a:lstStyle/>
        <a:p>
          <a:endParaRPr lang="ru-RU"/>
        </a:p>
      </dgm:t>
    </dgm:pt>
    <dgm:pt modelId="{C358A0A0-C222-416D-A071-117172F12F41}" type="pres">
      <dgm:prSet presAssocID="{84BA9498-9E13-4FB7-BAF6-E3EAFFDBE370}" presName="linNode" presStyleCnt="0"/>
      <dgm:spPr/>
      <dgm:t>
        <a:bodyPr/>
        <a:lstStyle/>
        <a:p>
          <a:endParaRPr lang="ru-RU"/>
        </a:p>
      </dgm:t>
    </dgm:pt>
    <dgm:pt modelId="{00D9B9F0-0144-44EC-8303-C2260DC4F162}" type="pres">
      <dgm:prSet presAssocID="{84BA9498-9E13-4FB7-BAF6-E3EAFFDBE37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F9187-D0F8-4E4A-9E33-F3C229B3E741}" type="pres">
      <dgm:prSet presAssocID="{84BA9498-9E13-4FB7-BAF6-E3EAFFDBE37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0DA7F-3B25-4EE5-A3A5-A641D0563A2B}" type="pres">
      <dgm:prSet presAssocID="{F83355BE-C1CC-4A1D-9730-58C59328A5DD}" presName="sp" presStyleCnt="0"/>
      <dgm:spPr/>
      <dgm:t>
        <a:bodyPr/>
        <a:lstStyle/>
        <a:p>
          <a:endParaRPr lang="ru-RU"/>
        </a:p>
      </dgm:t>
    </dgm:pt>
    <dgm:pt modelId="{F443F839-2D9E-4321-AFC3-E2DB0C629CDE}" type="pres">
      <dgm:prSet presAssocID="{EE8E6D8A-721B-411D-A050-5130317C810D}" presName="linNode" presStyleCnt="0"/>
      <dgm:spPr/>
      <dgm:t>
        <a:bodyPr/>
        <a:lstStyle/>
        <a:p>
          <a:endParaRPr lang="ru-RU"/>
        </a:p>
      </dgm:t>
    </dgm:pt>
    <dgm:pt modelId="{FA542DBF-A6FF-49DC-9AA5-A3325CFA40FD}" type="pres">
      <dgm:prSet presAssocID="{EE8E6D8A-721B-411D-A050-5130317C810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E9B92-733E-4CF4-8DEB-551A4247F0A1}" type="pres">
      <dgm:prSet presAssocID="{EE8E6D8A-721B-411D-A050-5130317C810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C7834-14C1-4F78-A3BE-9047DC8AB18D}" type="pres">
      <dgm:prSet presAssocID="{FA688639-A0F9-428E-89B4-407D0280DE5C}" presName="sp" presStyleCnt="0"/>
      <dgm:spPr/>
      <dgm:t>
        <a:bodyPr/>
        <a:lstStyle/>
        <a:p>
          <a:endParaRPr lang="ru-RU"/>
        </a:p>
      </dgm:t>
    </dgm:pt>
    <dgm:pt modelId="{D05FEE66-9BFB-46EB-9237-EDD1E6D57BCA}" type="pres">
      <dgm:prSet presAssocID="{FEBD0F67-4C48-44EC-B56F-48A6ED45615D}" presName="linNode" presStyleCnt="0"/>
      <dgm:spPr/>
      <dgm:t>
        <a:bodyPr/>
        <a:lstStyle/>
        <a:p>
          <a:endParaRPr lang="ru-RU"/>
        </a:p>
      </dgm:t>
    </dgm:pt>
    <dgm:pt modelId="{E14A807C-BBC2-4600-9E88-680839DA5789}" type="pres">
      <dgm:prSet presAssocID="{FEBD0F67-4C48-44EC-B56F-48A6ED45615D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C98E9-FC50-4D5F-B6C6-BC95B7DEBB58}" type="pres">
      <dgm:prSet presAssocID="{FEBD0F67-4C48-44EC-B56F-48A6ED45615D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05361-7BBF-48E5-8AE9-9C0343B98EF4}" type="pres">
      <dgm:prSet presAssocID="{B9E7F93D-8413-47EB-A7B2-EDD889D0C2F0}" presName="sp" presStyleCnt="0"/>
      <dgm:spPr/>
      <dgm:t>
        <a:bodyPr/>
        <a:lstStyle/>
        <a:p>
          <a:endParaRPr lang="ru-RU"/>
        </a:p>
      </dgm:t>
    </dgm:pt>
    <dgm:pt modelId="{ECA2D088-3228-46C3-9739-747966F02661}" type="pres">
      <dgm:prSet presAssocID="{EBFE69A7-9400-4C38-80FC-657B2CE04D5F}" presName="linNode" presStyleCnt="0"/>
      <dgm:spPr/>
      <dgm:t>
        <a:bodyPr/>
        <a:lstStyle/>
        <a:p>
          <a:endParaRPr lang="ru-RU"/>
        </a:p>
      </dgm:t>
    </dgm:pt>
    <dgm:pt modelId="{206B76BE-14A4-44E2-8C49-C697DF3F7974}" type="pres">
      <dgm:prSet presAssocID="{EBFE69A7-9400-4C38-80FC-657B2CE04D5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3B6A6-2FAA-49FC-8FCE-013DAEA0F792}" type="pres">
      <dgm:prSet presAssocID="{EBFE69A7-9400-4C38-80FC-657B2CE04D5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BE3AEA-A872-4754-B785-1CF5A6E8D661}" type="presOf" srcId="{EE8E6D8A-721B-411D-A050-5130317C810D}" destId="{FA542DBF-A6FF-49DC-9AA5-A3325CFA40FD}" srcOrd="0" destOrd="0" presId="urn:microsoft.com/office/officeart/2005/8/layout/vList5"/>
    <dgm:cxn modelId="{8FA36CF1-93F1-4E07-8061-A612BFBFE35B}" type="presOf" srcId="{D3D9D01E-7275-466A-9632-802407E55EED}" destId="{895C98E9-FC50-4D5F-B6C6-BC95B7DEBB58}" srcOrd="0" destOrd="0" presId="urn:microsoft.com/office/officeart/2005/8/layout/vList5"/>
    <dgm:cxn modelId="{891EA3BF-4F12-42CF-B841-9B36BEEFF6A1}" type="presOf" srcId="{84BA9498-9E13-4FB7-BAF6-E3EAFFDBE370}" destId="{00D9B9F0-0144-44EC-8303-C2260DC4F162}" srcOrd="0" destOrd="0" presId="urn:microsoft.com/office/officeart/2005/8/layout/vList5"/>
    <dgm:cxn modelId="{29F15A9C-1CEC-47E9-A585-AC60F194ED80}" srcId="{EE8E6D8A-721B-411D-A050-5130317C810D}" destId="{8AA5AE4C-EAB9-4A05-9CB2-1D3EFCB851F2}" srcOrd="0" destOrd="0" parTransId="{0242D0B0-6A36-40C8-A3F3-B931A268B313}" sibTransId="{378B3737-544C-4F4C-8FD4-F6C5A9E9D065}"/>
    <dgm:cxn modelId="{0B13B250-772B-4607-8B64-5643E8D4C06D}" type="presOf" srcId="{BE6EC462-6B67-40B1-A96D-73D60E13F1CF}" destId="{CFBE7FF9-00C0-4020-9A8D-C4B6DC9448CF}" srcOrd="0" destOrd="0" presId="urn:microsoft.com/office/officeart/2005/8/layout/vList5"/>
    <dgm:cxn modelId="{3B41568C-4456-4DBE-9E2C-05939B91966D}" srcId="{EB4D8CE6-A55D-4D61-8E47-A5938238690F}" destId="{FEBD0F67-4C48-44EC-B56F-48A6ED45615D}" srcOrd="3" destOrd="0" parTransId="{81878905-BC0D-494C-894A-D05450C6CC09}" sibTransId="{B9E7F93D-8413-47EB-A7B2-EDD889D0C2F0}"/>
    <dgm:cxn modelId="{FD53037A-BE45-4159-9981-663DFF76F4DB}" type="presOf" srcId="{4542EBE2-BC91-442E-ADB4-F7B64861C5C3}" destId="{72E3B6A6-2FAA-49FC-8FCE-013DAEA0F792}" srcOrd="0" destOrd="0" presId="urn:microsoft.com/office/officeart/2005/8/layout/vList5"/>
    <dgm:cxn modelId="{3A97A2F4-71DC-46E3-A213-DFA5AF0F4254}" type="presOf" srcId="{EB4D8CE6-A55D-4D61-8E47-A5938238690F}" destId="{1D0D50D0-3D99-4464-8F15-A5A08DC13D89}" srcOrd="0" destOrd="0" presId="urn:microsoft.com/office/officeart/2005/8/layout/vList5"/>
    <dgm:cxn modelId="{6F448CE1-07A8-4C72-BE66-A60ED19FF60F}" type="presOf" srcId="{9C20BC13-6862-48EB-A245-BCBC06EF73AD}" destId="{4497540F-9862-4653-9063-3C88465F1411}" srcOrd="0" destOrd="0" presId="urn:microsoft.com/office/officeart/2005/8/layout/vList5"/>
    <dgm:cxn modelId="{18C9B5C9-0371-4BCF-9662-14B4FEF790DC}" srcId="{84BA9498-9E13-4FB7-BAF6-E3EAFFDBE370}" destId="{8D919F04-EB8C-43F6-986E-54D16F75C170}" srcOrd="0" destOrd="0" parTransId="{42EFA3B5-A484-4D8D-AEB1-0BBB4532AAFA}" sibTransId="{8B9BA524-4DEE-4EEA-B56A-EF3BD808208C}"/>
    <dgm:cxn modelId="{AC97C399-5EA0-4566-A8E0-C52F19A19E6E}" srcId="{9C20BC13-6862-48EB-A245-BCBC06EF73AD}" destId="{BE6EC462-6B67-40B1-A96D-73D60E13F1CF}" srcOrd="0" destOrd="0" parTransId="{2048429D-88EC-49D6-B5C9-9CBCA4CA845B}" sibTransId="{5D474E8C-D064-45AD-8DB2-566DF4D5AEF7}"/>
    <dgm:cxn modelId="{C7934357-3DC5-4951-BE3E-E9789996E4F9}" type="presOf" srcId="{8D919F04-EB8C-43F6-986E-54D16F75C170}" destId="{52AF9187-D0F8-4E4A-9E33-F3C229B3E741}" srcOrd="0" destOrd="0" presId="urn:microsoft.com/office/officeart/2005/8/layout/vList5"/>
    <dgm:cxn modelId="{6718BEE6-727F-4436-ABF0-400B57A3E6C3}" srcId="{EB4D8CE6-A55D-4D61-8E47-A5938238690F}" destId="{9C20BC13-6862-48EB-A245-BCBC06EF73AD}" srcOrd="0" destOrd="0" parTransId="{91BC7BFD-9674-4953-B77D-05EE8FAD2B9E}" sibTransId="{CE68A495-7F13-44C1-B96A-84B1E45901AB}"/>
    <dgm:cxn modelId="{EFFA842A-EFE0-43E8-9A6A-D1556E59C19B}" type="presOf" srcId="{8AA5AE4C-EAB9-4A05-9CB2-1D3EFCB851F2}" destId="{195E9B92-733E-4CF4-8DEB-551A4247F0A1}" srcOrd="0" destOrd="0" presId="urn:microsoft.com/office/officeart/2005/8/layout/vList5"/>
    <dgm:cxn modelId="{280A394D-5DBD-4F6B-9EE3-31EDF3CFB147}" srcId="{EBFE69A7-9400-4C38-80FC-657B2CE04D5F}" destId="{4542EBE2-BC91-442E-ADB4-F7B64861C5C3}" srcOrd="0" destOrd="0" parTransId="{6703B8F4-969E-443B-91B5-A49F800B4CFB}" sibTransId="{DBDDB5D8-E155-4403-9897-C6D35CB98E4D}"/>
    <dgm:cxn modelId="{5516382B-0286-4AB8-AC1F-17FF533EA400}" srcId="{FEBD0F67-4C48-44EC-B56F-48A6ED45615D}" destId="{D3D9D01E-7275-466A-9632-802407E55EED}" srcOrd="0" destOrd="0" parTransId="{FB96E15D-C60A-4025-89B1-005E4CFDB159}" sibTransId="{0697C894-1D78-4F56-9185-1F5DD1731EFB}"/>
    <dgm:cxn modelId="{074B60EA-0DB1-465A-B938-52E12AFED7D0}" type="presOf" srcId="{EBFE69A7-9400-4C38-80FC-657B2CE04D5F}" destId="{206B76BE-14A4-44E2-8C49-C697DF3F7974}" srcOrd="0" destOrd="0" presId="urn:microsoft.com/office/officeart/2005/8/layout/vList5"/>
    <dgm:cxn modelId="{55765CA8-C02C-4B1C-A378-2F35627A8CAA}" srcId="{EB4D8CE6-A55D-4D61-8E47-A5938238690F}" destId="{84BA9498-9E13-4FB7-BAF6-E3EAFFDBE370}" srcOrd="1" destOrd="0" parTransId="{B1DA6F98-8642-44A6-8BBA-32B7D816B281}" sibTransId="{F83355BE-C1CC-4A1D-9730-58C59328A5DD}"/>
    <dgm:cxn modelId="{11DE34FB-B345-4C55-973D-152EC2F13B2F}" srcId="{EB4D8CE6-A55D-4D61-8E47-A5938238690F}" destId="{EBFE69A7-9400-4C38-80FC-657B2CE04D5F}" srcOrd="4" destOrd="0" parTransId="{18935A69-C564-4F89-8F12-B16B2D288919}" sibTransId="{96836785-D36E-433F-B4DA-4C5B53FCD009}"/>
    <dgm:cxn modelId="{A8864E8F-998E-44F2-9A66-263E19E8813F}" type="presOf" srcId="{FEBD0F67-4C48-44EC-B56F-48A6ED45615D}" destId="{E14A807C-BBC2-4600-9E88-680839DA5789}" srcOrd="0" destOrd="0" presId="urn:microsoft.com/office/officeart/2005/8/layout/vList5"/>
    <dgm:cxn modelId="{EFC894F4-5F7C-454B-AF84-B769D42C1432}" srcId="{EB4D8CE6-A55D-4D61-8E47-A5938238690F}" destId="{EE8E6D8A-721B-411D-A050-5130317C810D}" srcOrd="2" destOrd="0" parTransId="{2FBDA2DA-9133-419B-8E4E-8969D55AFDAB}" sibTransId="{FA688639-A0F9-428E-89B4-407D0280DE5C}"/>
    <dgm:cxn modelId="{118EBDEC-7787-41B3-8FDA-7064E0CC52FA}" type="presParOf" srcId="{1D0D50D0-3D99-4464-8F15-A5A08DC13D89}" destId="{29EBD85D-AB1C-4A9D-9C97-64855CCB1E52}" srcOrd="0" destOrd="0" presId="urn:microsoft.com/office/officeart/2005/8/layout/vList5"/>
    <dgm:cxn modelId="{28147DB0-702C-4B7B-8149-F47075DAD799}" type="presParOf" srcId="{29EBD85D-AB1C-4A9D-9C97-64855CCB1E52}" destId="{4497540F-9862-4653-9063-3C88465F1411}" srcOrd="0" destOrd="0" presId="urn:microsoft.com/office/officeart/2005/8/layout/vList5"/>
    <dgm:cxn modelId="{7260EB50-073A-4DBE-A95A-D3F33B4B1A93}" type="presParOf" srcId="{29EBD85D-AB1C-4A9D-9C97-64855CCB1E52}" destId="{CFBE7FF9-00C0-4020-9A8D-C4B6DC9448CF}" srcOrd="1" destOrd="0" presId="urn:microsoft.com/office/officeart/2005/8/layout/vList5"/>
    <dgm:cxn modelId="{85AF2F5B-DDE4-4709-8AC7-629983199D2A}" type="presParOf" srcId="{1D0D50D0-3D99-4464-8F15-A5A08DC13D89}" destId="{CE1335CA-CDA9-41FF-941D-310A2C506CBA}" srcOrd="1" destOrd="0" presId="urn:microsoft.com/office/officeart/2005/8/layout/vList5"/>
    <dgm:cxn modelId="{88AC057C-7B4B-47F6-9F05-D32E6FC2A5F2}" type="presParOf" srcId="{1D0D50D0-3D99-4464-8F15-A5A08DC13D89}" destId="{C358A0A0-C222-416D-A071-117172F12F41}" srcOrd="2" destOrd="0" presId="urn:microsoft.com/office/officeart/2005/8/layout/vList5"/>
    <dgm:cxn modelId="{727D10AB-EA85-4D19-A010-7DA0BB3ECBDA}" type="presParOf" srcId="{C358A0A0-C222-416D-A071-117172F12F41}" destId="{00D9B9F0-0144-44EC-8303-C2260DC4F162}" srcOrd="0" destOrd="0" presId="urn:microsoft.com/office/officeart/2005/8/layout/vList5"/>
    <dgm:cxn modelId="{8037E077-7863-4916-9708-E1738D90AA12}" type="presParOf" srcId="{C358A0A0-C222-416D-A071-117172F12F41}" destId="{52AF9187-D0F8-4E4A-9E33-F3C229B3E741}" srcOrd="1" destOrd="0" presId="urn:microsoft.com/office/officeart/2005/8/layout/vList5"/>
    <dgm:cxn modelId="{E5990E58-9B4C-44CF-A67F-03AA6272D0FC}" type="presParOf" srcId="{1D0D50D0-3D99-4464-8F15-A5A08DC13D89}" destId="{94F0DA7F-3B25-4EE5-A3A5-A641D0563A2B}" srcOrd="3" destOrd="0" presId="urn:microsoft.com/office/officeart/2005/8/layout/vList5"/>
    <dgm:cxn modelId="{B101CD51-6F5F-408C-AFD7-63D6DA592B62}" type="presParOf" srcId="{1D0D50D0-3D99-4464-8F15-A5A08DC13D89}" destId="{F443F839-2D9E-4321-AFC3-E2DB0C629CDE}" srcOrd="4" destOrd="0" presId="urn:microsoft.com/office/officeart/2005/8/layout/vList5"/>
    <dgm:cxn modelId="{C912C91A-219D-4464-A47F-CF9264DC6EEA}" type="presParOf" srcId="{F443F839-2D9E-4321-AFC3-E2DB0C629CDE}" destId="{FA542DBF-A6FF-49DC-9AA5-A3325CFA40FD}" srcOrd="0" destOrd="0" presId="urn:microsoft.com/office/officeart/2005/8/layout/vList5"/>
    <dgm:cxn modelId="{1286B198-A9DA-48FA-848C-70DDB80A1D26}" type="presParOf" srcId="{F443F839-2D9E-4321-AFC3-E2DB0C629CDE}" destId="{195E9B92-733E-4CF4-8DEB-551A4247F0A1}" srcOrd="1" destOrd="0" presId="urn:microsoft.com/office/officeart/2005/8/layout/vList5"/>
    <dgm:cxn modelId="{A22D43DA-7B86-4EFE-A8FE-43E5529C6CBF}" type="presParOf" srcId="{1D0D50D0-3D99-4464-8F15-A5A08DC13D89}" destId="{289C7834-14C1-4F78-A3BE-9047DC8AB18D}" srcOrd="5" destOrd="0" presId="urn:microsoft.com/office/officeart/2005/8/layout/vList5"/>
    <dgm:cxn modelId="{6E1E44C0-5E50-4163-92D2-14BB27DB1CFF}" type="presParOf" srcId="{1D0D50D0-3D99-4464-8F15-A5A08DC13D89}" destId="{D05FEE66-9BFB-46EB-9237-EDD1E6D57BCA}" srcOrd="6" destOrd="0" presId="urn:microsoft.com/office/officeart/2005/8/layout/vList5"/>
    <dgm:cxn modelId="{36B9E701-68D0-408F-9AC4-45F490572AD2}" type="presParOf" srcId="{D05FEE66-9BFB-46EB-9237-EDD1E6D57BCA}" destId="{E14A807C-BBC2-4600-9E88-680839DA5789}" srcOrd="0" destOrd="0" presId="urn:microsoft.com/office/officeart/2005/8/layout/vList5"/>
    <dgm:cxn modelId="{72F6801D-46D8-49FB-AC1D-883D9AB11F22}" type="presParOf" srcId="{D05FEE66-9BFB-46EB-9237-EDD1E6D57BCA}" destId="{895C98E9-FC50-4D5F-B6C6-BC95B7DEBB58}" srcOrd="1" destOrd="0" presId="urn:microsoft.com/office/officeart/2005/8/layout/vList5"/>
    <dgm:cxn modelId="{6C4C748A-46F8-418E-AC23-FD0225659864}" type="presParOf" srcId="{1D0D50D0-3D99-4464-8F15-A5A08DC13D89}" destId="{8D605361-7BBF-48E5-8AE9-9C0343B98EF4}" srcOrd="7" destOrd="0" presId="urn:microsoft.com/office/officeart/2005/8/layout/vList5"/>
    <dgm:cxn modelId="{B52FFC72-CF3F-41C0-9AFB-2C2C240B5D44}" type="presParOf" srcId="{1D0D50D0-3D99-4464-8F15-A5A08DC13D89}" destId="{ECA2D088-3228-46C3-9739-747966F02661}" srcOrd="8" destOrd="0" presId="urn:microsoft.com/office/officeart/2005/8/layout/vList5"/>
    <dgm:cxn modelId="{84EBB7A7-3E59-4292-81B9-03E8B15D11FE}" type="presParOf" srcId="{ECA2D088-3228-46C3-9739-747966F02661}" destId="{206B76BE-14A4-44E2-8C49-C697DF3F7974}" srcOrd="0" destOrd="0" presId="urn:microsoft.com/office/officeart/2005/8/layout/vList5"/>
    <dgm:cxn modelId="{5D7FFDCA-7D10-40EC-91F1-5729178F1A6A}" type="presParOf" srcId="{ECA2D088-3228-46C3-9739-747966F02661}" destId="{72E3B6A6-2FAA-49FC-8FCE-013DAEA0F7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EAB708-CB18-4C08-A6F3-D1FAD3A41497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6E11FE0-48C8-4FAA-B3A9-AFA6A0BF7093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Титульный лист, который включает в себя наименование учреждения, гриф утверждения программы на заседании </a:t>
          </a:r>
          <a:r>
            <a:rPr lang="ru-RU" dirty="0" err="1" smtClean="0">
              <a:latin typeface="Arial Narrow" panose="020B0606020202030204" pitchFamily="34" charset="0"/>
            </a:rPr>
            <a:t>ПМПк</a:t>
          </a:r>
          <a:endParaRPr lang="ru-RU" dirty="0">
            <a:latin typeface="Arial Narrow" panose="020B0606020202030204" pitchFamily="34" charset="0"/>
          </a:endParaRPr>
        </a:p>
      </dgm:t>
    </dgm:pt>
    <dgm:pt modelId="{C995ECBE-19F5-4AFE-BE2A-4AF9902748BE}" type="parTrans" cxnId="{B5D154F2-A544-4241-9656-C15B74553442}">
      <dgm:prSet/>
      <dgm:spPr/>
      <dgm:t>
        <a:bodyPr/>
        <a:lstStyle/>
        <a:p>
          <a:endParaRPr lang="ru-RU"/>
        </a:p>
      </dgm:t>
    </dgm:pt>
    <dgm:pt modelId="{782CE0CB-2876-4C10-ABFA-80CD4CD31F46}" type="sibTrans" cxnId="{B5D154F2-A544-4241-9656-C15B74553442}">
      <dgm:prSet/>
      <dgm:spPr/>
      <dgm:t>
        <a:bodyPr/>
        <a:lstStyle/>
        <a:p>
          <a:endParaRPr lang="ru-RU"/>
        </a:p>
      </dgm:t>
    </dgm:pt>
    <dgm:pt modelId="{16AB35DA-649C-451F-9141-6013A83DA1C1}">
      <dgm:prSet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Данные о ребенке </a:t>
          </a:r>
          <a:endParaRPr lang="ru-RU" dirty="0">
            <a:latin typeface="Arial Narrow" panose="020B0606020202030204" pitchFamily="34" charset="0"/>
          </a:endParaRPr>
        </a:p>
      </dgm:t>
    </dgm:pt>
    <dgm:pt modelId="{8A23461D-434D-4E9F-AE74-B48D64B4C78A}" type="parTrans" cxnId="{1D83930D-ECE9-44E2-A958-8067480A4CAE}">
      <dgm:prSet/>
      <dgm:spPr/>
      <dgm:t>
        <a:bodyPr/>
        <a:lstStyle/>
        <a:p>
          <a:endParaRPr lang="ru-RU"/>
        </a:p>
      </dgm:t>
    </dgm:pt>
    <dgm:pt modelId="{319CF5D0-3FCD-4342-A43E-39D2EDCF930A}" type="sibTrans" cxnId="{1D83930D-ECE9-44E2-A958-8067480A4CAE}">
      <dgm:prSet/>
      <dgm:spPr/>
      <dgm:t>
        <a:bodyPr/>
        <a:lstStyle/>
        <a:p>
          <a:endParaRPr lang="ru-RU"/>
        </a:p>
      </dgm:t>
    </dgm:pt>
    <dgm:pt modelId="{233DF147-A9B2-4DCF-B952-4B80D6E3084F}">
      <dgm:prSet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Семейный анамнез</a:t>
          </a:r>
          <a:endParaRPr lang="ru-RU" dirty="0">
            <a:latin typeface="Arial Narrow" panose="020B0606020202030204" pitchFamily="34" charset="0"/>
          </a:endParaRPr>
        </a:p>
      </dgm:t>
    </dgm:pt>
    <dgm:pt modelId="{94244CC4-E2ED-4F77-90B2-E7033A8D581B}" type="parTrans" cxnId="{7EF3BA9A-520A-4656-BB57-DEFC114B9349}">
      <dgm:prSet/>
      <dgm:spPr/>
      <dgm:t>
        <a:bodyPr/>
        <a:lstStyle/>
        <a:p>
          <a:endParaRPr lang="ru-RU"/>
        </a:p>
      </dgm:t>
    </dgm:pt>
    <dgm:pt modelId="{E0FDF064-4D1E-4DB6-97BF-D3F0B3046D96}" type="sibTrans" cxnId="{7EF3BA9A-520A-4656-BB57-DEFC114B9349}">
      <dgm:prSet/>
      <dgm:spPr/>
      <dgm:t>
        <a:bodyPr/>
        <a:lstStyle/>
        <a:p>
          <a:endParaRPr lang="ru-RU"/>
        </a:p>
      </dgm:t>
    </dgm:pt>
    <dgm:pt modelId="{A3B9D0FE-75F0-46C8-B15D-724F67DF6E4B}">
      <dgm:prSet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Данные о нервно-психическом и соматическом состоянии (на основании медицинской карты)</a:t>
          </a:r>
          <a:endParaRPr lang="ru-RU" dirty="0">
            <a:latin typeface="Arial Narrow" panose="020B0606020202030204" pitchFamily="34" charset="0"/>
          </a:endParaRPr>
        </a:p>
      </dgm:t>
    </dgm:pt>
    <dgm:pt modelId="{01655CE5-3454-4D3D-98FE-46E68DD065E2}" type="parTrans" cxnId="{BFBBDC5A-348C-4FF5-866C-93FD42C61B09}">
      <dgm:prSet/>
      <dgm:spPr/>
      <dgm:t>
        <a:bodyPr/>
        <a:lstStyle/>
        <a:p>
          <a:endParaRPr lang="ru-RU"/>
        </a:p>
      </dgm:t>
    </dgm:pt>
    <dgm:pt modelId="{01EFBB15-0848-45E2-A379-1E5A2ACC05DB}" type="sibTrans" cxnId="{BFBBDC5A-348C-4FF5-866C-93FD42C61B09}">
      <dgm:prSet/>
      <dgm:spPr/>
      <dgm:t>
        <a:bodyPr/>
        <a:lstStyle/>
        <a:p>
          <a:endParaRPr lang="ru-RU"/>
        </a:p>
      </dgm:t>
    </dgm:pt>
    <dgm:pt modelId="{1E363904-3879-46F5-89F8-81D8E32EC3C5}">
      <dgm:prSet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Индивидуальный образовательный маршрут</a:t>
          </a:r>
          <a:endParaRPr lang="ru-RU" dirty="0">
            <a:latin typeface="Arial Narrow" panose="020B0606020202030204" pitchFamily="34" charset="0"/>
          </a:endParaRPr>
        </a:p>
      </dgm:t>
    </dgm:pt>
    <dgm:pt modelId="{24F9834A-13BE-4130-B0D2-FD25E5A04FC8}" type="parTrans" cxnId="{857BF9C5-E58D-46DF-8FD2-956B56730CA0}">
      <dgm:prSet/>
      <dgm:spPr/>
      <dgm:t>
        <a:bodyPr/>
        <a:lstStyle/>
        <a:p>
          <a:endParaRPr lang="ru-RU"/>
        </a:p>
      </dgm:t>
    </dgm:pt>
    <dgm:pt modelId="{9A4CF099-78B6-4FCC-B677-4B25AE82532E}" type="sibTrans" cxnId="{857BF9C5-E58D-46DF-8FD2-956B56730CA0}">
      <dgm:prSet/>
      <dgm:spPr/>
      <dgm:t>
        <a:bodyPr/>
        <a:lstStyle/>
        <a:p>
          <a:endParaRPr lang="ru-RU"/>
        </a:p>
      </dgm:t>
    </dgm:pt>
    <dgm:pt modelId="{90A885B7-23E0-46B4-AA27-9AB015A534DE}">
      <dgm:prSet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Планы индивидуальной работы специалистов </a:t>
          </a:r>
          <a:endParaRPr lang="ru-RU" dirty="0">
            <a:latin typeface="Arial Narrow" panose="020B0606020202030204" pitchFamily="34" charset="0"/>
          </a:endParaRPr>
        </a:p>
      </dgm:t>
    </dgm:pt>
    <dgm:pt modelId="{3A858F77-4FB3-47F2-9E64-B4CA872AE1AD}" type="parTrans" cxnId="{D44C689E-4D75-46CA-A64F-043A13D32FF2}">
      <dgm:prSet/>
      <dgm:spPr/>
      <dgm:t>
        <a:bodyPr/>
        <a:lstStyle/>
        <a:p>
          <a:endParaRPr lang="ru-RU"/>
        </a:p>
      </dgm:t>
    </dgm:pt>
    <dgm:pt modelId="{A58C6577-0791-4E16-9DDB-8E2CB8A8141B}" type="sibTrans" cxnId="{D44C689E-4D75-46CA-A64F-043A13D32FF2}">
      <dgm:prSet/>
      <dgm:spPr/>
      <dgm:t>
        <a:bodyPr/>
        <a:lstStyle/>
        <a:p>
          <a:endParaRPr lang="ru-RU"/>
        </a:p>
      </dgm:t>
    </dgm:pt>
    <dgm:pt modelId="{DA82C4A7-36F1-4675-9AEB-5277F4AF60D6}">
      <dgm:prSet/>
      <dgm:spPr/>
      <dgm:t>
        <a:bodyPr/>
        <a:lstStyle/>
        <a:p>
          <a:endParaRPr lang="ru-RU"/>
        </a:p>
      </dgm:t>
    </dgm:pt>
    <dgm:pt modelId="{D47F749E-964D-4773-9C37-F4E9ACF1C8E5}" type="parTrans" cxnId="{62095A76-CB06-4EDA-92A4-1B6C3865A269}">
      <dgm:prSet/>
      <dgm:spPr/>
      <dgm:t>
        <a:bodyPr/>
        <a:lstStyle/>
        <a:p>
          <a:endParaRPr lang="ru-RU"/>
        </a:p>
      </dgm:t>
    </dgm:pt>
    <dgm:pt modelId="{D722FC1F-8291-445F-8DB2-88AFA6F85925}" type="sibTrans" cxnId="{62095A76-CB06-4EDA-92A4-1B6C3865A269}">
      <dgm:prSet/>
      <dgm:spPr/>
      <dgm:t>
        <a:bodyPr/>
        <a:lstStyle/>
        <a:p>
          <a:endParaRPr lang="ru-RU"/>
        </a:p>
      </dgm:t>
    </dgm:pt>
    <dgm:pt modelId="{7885D0DD-0C2B-4061-8B92-1CE2D5795614}">
      <dgm:prSet/>
      <dgm:spPr/>
      <dgm:t>
        <a:bodyPr/>
        <a:lstStyle/>
        <a:p>
          <a:endParaRPr lang="ru-RU" dirty="0"/>
        </a:p>
      </dgm:t>
    </dgm:pt>
    <dgm:pt modelId="{C1D5071A-FECE-4A59-97DD-4BDEB1D18412}" type="parTrans" cxnId="{C3E60675-7BCD-47B2-947B-8689009FEC45}">
      <dgm:prSet/>
      <dgm:spPr/>
      <dgm:t>
        <a:bodyPr/>
        <a:lstStyle/>
        <a:p>
          <a:endParaRPr lang="ru-RU"/>
        </a:p>
      </dgm:t>
    </dgm:pt>
    <dgm:pt modelId="{4AC63C4A-00FF-48A2-8375-F13FA3131D2B}" type="sibTrans" cxnId="{C3E60675-7BCD-47B2-947B-8689009FEC45}">
      <dgm:prSet/>
      <dgm:spPr/>
      <dgm:t>
        <a:bodyPr/>
        <a:lstStyle/>
        <a:p>
          <a:endParaRPr lang="ru-RU"/>
        </a:p>
      </dgm:t>
    </dgm:pt>
    <dgm:pt modelId="{A0ACEF4A-203D-49FC-8896-C7E59C0A2880}">
      <dgm:prSet/>
      <dgm:spPr/>
      <dgm:t>
        <a:bodyPr/>
        <a:lstStyle/>
        <a:p>
          <a:endParaRPr lang="ru-RU" dirty="0"/>
        </a:p>
      </dgm:t>
    </dgm:pt>
    <dgm:pt modelId="{74C1806F-00A7-4A3C-81C8-528B5CD8156E}" type="parTrans" cxnId="{484C37A2-74EE-4F71-A1D9-E6B13AA10BCF}">
      <dgm:prSet/>
      <dgm:spPr/>
      <dgm:t>
        <a:bodyPr/>
        <a:lstStyle/>
        <a:p>
          <a:endParaRPr lang="ru-RU"/>
        </a:p>
      </dgm:t>
    </dgm:pt>
    <dgm:pt modelId="{A6751070-537F-4428-B114-3F5A444B30CC}" type="sibTrans" cxnId="{484C37A2-74EE-4F71-A1D9-E6B13AA10BCF}">
      <dgm:prSet/>
      <dgm:spPr/>
      <dgm:t>
        <a:bodyPr/>
        <a:lstStyle/>
        <a:p>
          <a:endParaRPr lang="ru-RU"/>
        </a:p>
      </dgm:t>
    </dgm:pt>
    <dgm:pt modelId="{33432A03-B3E3-4AEB-9906-CDAD3C03F170}">
      <dgm:prSet/>
      <dgm:spPr/>
      <dgm:t>
        <a:bodyPr/>
        <a:lstStyle/>
        <a:p>
          <a:endParaRPr lang="ru-RU" dirty="0" smtClean="0"/>
        </a:p>
      </dgm:t>
    </dgm:pt>
    <dgm:pt modelId="{D8A0BBF6-0152-4AD4-A5A9-5C555648C37D}" type="parTrans" cxnId="{A680FCBF-814E-4997-B0F0-AA7CF04B810C}">
      <dgm:prSet/>
      <dgm:spPr/>
      <dgm:t>
        <a:bodyPr/>
        <a:lstStyle/>
        <a:p>
          <a:endParaRPr lang="ru-RU"/>
        </a:p>
      </dgm:t>
    </dgm:pt>
    <dgm:pt modelId="{8E21C8FB-07C4-4D04-B24A-39F604CA3D25}" type="sibTrans" cxnId="{A680FCBF-814E-4997-B0F0-AA7CF04B810C}">
      <dgm:prSet/>
      <dgm:spPr/>
      <dgm:t>
        <a:bodyPr/>
        <a:lstStyle/>
        <a:p>
          <a:endParaRPr lang="ru-RU"/>
        </a:p>
      </dgm:t>
    </dgm:pt>
    <dgm:pt modelId="{A5E578B9-F43D-4A2C-807A-61ED74599B9D}">
      <dgm:prSet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Заключение ПМПК</a:t>
          </a:r>
          <a:endParaRPr lang="ru-RU" dirty="0">
            <a:latin typeface="Arial Narrow" panose="020B0606020202030204" pitchFamily="34" charset="0"/>
          </a:endParaRPr>
        </a:p>
      </dgm:t>
    </dgm:pt>
    <dgm:pt modelId="{5EDD7C9C-9ED4-4865-9EC6-0B83E08BFAC6}" type="parTrans" cxnId="{A46A8A1C-1CA5-490A-9F19-846221E5B832}">
      <dgm:prSet/>
      <dgm:spPr/>
      <dgm:t>
        <a:bodyPr/>
        <a:lstStyle/>
        <a:p>
          <a:endParaRPr lang="ru-RU"/>
        </a:p>
      </dgm:t>
    </dgm:pt>
    <dgm:pt modelId="{CFBE734A-6ABB-4536-B221-C8B1B7449907}" type="sibTrans" cxnId="{A46A8A1C-1CA5-490A-9F19-846221E5B832}">
      <dgm:prSet/>
      <dgm:spPr/>
      <dgm:t>
        <a:bodyPr/>
        <a:lstStyle/>
        <a:p>
          <a:endParaRPr lang="ru-RU"/>
        </a:p>
      </dgm:t>
    </dgm:pt>
    <dgm:pt modelId="{53E2E933-3C24-4B43-BC5F-2B1110164695}" type="pres">
      <dgm:prSet presAssocID="{20EAB708-CB18-4C08-A6F3-D1FAD3A414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DBC21F7-D2D4-4318-B3C2-1E9650A86706}" type="pres">
      <dgm:prSet presAssocID="{20EAB708-CB18-4C08-A6F3-D1FAD3A41497}" presName="Name1" presStyleCnt="0"/>
      <dgm:spPr/>
      <dgm:t>
        <a:bodyPr/>
        <a:lstStyle/>
        <a:p>
          <a:endParaRPr lang="ru-RU"/>
        </a:p>
      </dgm:t>
    </dgm:pt>
    <dgm:pt modelId="{78229E81-22F0-44C6-BFC2-6B31F6A14503}" type="pres">
      <dgm:prSet presAssocID="{20EAB708-CB18-4C08-A6F3-D1FAD3A41497}" presName="cycle" presStyleCnt="0"/>
      <dgm:spPr/>
      <dgm:t>
        <a:bodyPr/>
        <a:lstStyle/>
        <a:p>
          <a:endParaRPr lang="ru-RU"/>
        </a:p>
      </dgm:t>
    </dgm:pt>
    <dgm:pt modelId="{A489D2F6-D01F-48C9-BE9F-BB16BDDFD192}" type="pres">
      <dgm:prSet presAssocID="{20EAB708-CB18-4C08-A6F3-D1FAD3A41497}" presName="srcNode" presStyleLbl="node1" presStyleIdx="0" presStyleCnt="7"/>
      <dgm:spPr/>
      <dgm:t>
        <a:bodyPr/>
        <a:lstStyle/>
        <a:p>
          <a:endParaRPr lang="ru-RU"/>
        </a:p>
      </dgm:t>
    </dgm:pt>
    <dgm:pt modelId="{7E9BBA35-30E4-4784-9AA9-2D742E06138D}" type="pres">
      <dgm:prSet presAssocID="{20EAB708-CB18-4C08-A6F3-D1FAD3A41497}" presName="conn" presStyleLbl="parChTrans1D2" presStyleIdx="0" presStyleCnt="1"/>
      <dgm:spPr/>
      <dgm:t>
        <a:bodyPr/>
        <a:lstStyle/>
        <a:p>
          <a:endParaRPr lang="ru-RU"/>
        </a:p>
      </dgm:t>
    </dgm:pt>
    <dgm:pt modelId="{9959B8F0-DAC5-4769-88DB-5465C9FAD62C}" type="pres">
      <dgm:prSet presAssocID="{20EAB708-CB18-4C08-A6F3-D1FAD3A41497}" presName="extraNode" presStyleLbl="node1" presStyleIdx="0" presStyleCnt="7"/>
      <dgm:spPr/>
      <dgm:t>
        <a:bodyPr/>
        <a:lstStyle/>
        <a:p>
          <a:endParaRPr lang="ru-RU"/>
        </a:p>
      </dgm:t>
    </dgm:pt>
    <dgm:pt modelId="{C6BA5CB3-0CC2-4D00-8F12-D1E7BEAC3C49}" type="pres">
      <dgm:prSet presAssocID="{20EAB708-CB18-4C08-A6F3-D1FAD3A41497}" presName="dstNode" presStyleLbl="node1" presStyleIdx="0" presStyleCnt="7"/>
      <dgm:spPr/>
      <dgm:t>
        <a:bodyPr/>
        <a:lstStyle/>
        <a:p>
          <a:endParaRPr lang="ru-RU"/>
        </a:p>
      </dgm:t>
    </dgm:pt>
    <dgm:pt modelId="{56C2D110-C128-4C7D-9A0B-F58D98E39321}" type="pres">
      <dgm:prSet presAssocID="{46E11FE0-48C8-4FAA-B3A9-AFA6A0BF70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30B8D-45B2-408A-B3F2-AADDA8743AD1}" type="pres">
      <dgm:prSet presAssocID="{46E11FE0-48C8-4FAA-B3A9-AFA6A0BF7093}" presName="accent_1" presStyleCnt="0"/>
      <dgm:spPr/>
      <dgm:t>
        <a:bodyPr/>
        <a:lstStyle/>
        <a:p>
          <a:endParaRPr lang="ru-RU"/>
        </a:p>
      </dgm:t>
    </dgm:pt>
    <dgm:pt modelId="{0F405849-3C19-475B-BB67-7587BFDFB186}" type="pres">
      <dgm:prSet presAssocID="{46E11FE0-48C8-4FAA-B3A9-AFA6A0BF7093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83396A11-BCD6-496E-BA9B-896463C81488}" type="pres">
      <dgm:prSet presAssocID="{16AB35DA-649C-451F-9141-6013A83DA1C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76B64-9F29-4D2D-8E33-B3DDB3C2C8CF}" type="pres">
      <dgm:prSet presAssocID="{16AB35DA-649C-451F-9141-6013A83DA1C1}" presName="accent_2" presStyleCnt="0"/>
      <dgm:spPr/>
      <dgm:t>
        <a:bodyPr/>
        <a:lstStyle/>
        <a:p>
          <a:endParaRPr lang="ru-RU"/>
        </a:p>
      </dgm:t>
    </dgm:pt>
    <dgm:pt modelId="{A18B53DD-9000-4224-AB27-DF9DB22F7FE3}" type="pres">
      <dgm:prSet presAssocID="{16AB35DA-649C-451F-9141-6013A83DA1C1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C2E92687-4A5F-4D58-B501-A208318F2279}" type="pres">
      <dgm:prSet presAssocID="{A5E578B9-F43D-4A2C-807A-61ED74599B9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AE553-7A7A-4286-AEC4-89221D533C4C}" type="pres">
      <dgm:prSet presAssocID="{A5E578B9-F43D-4A2C-807A-61ED74599B9D}" presName="accent_3" presStyleCnt="0"/>
      <dgm:spPr/>
    </dgm:pt>
    <dgm:pt modelId="{D1372044-4030-47EF-9921-B8C758F034E0}" type="pres">
      <dgm:prSet presAssocID="{A5E578B9-F43D-4A2C-807A-61ED74599B9D}" presName="accentRepeatNode" presStyleLbl="solidFgAcc1" presStyleIdx="2" presStyleCnt="7"/>
      <dgm:spPr/>
    </dgm:pt>
    <dgm:pt modelId="{7FFEA9E3-4016-4AE9-93E7-510C07DDA3F7}" type="pres">
      <dgm:prSet presAssocID="{233DF147-A9B2-4DCF-B952-4B80D6E3084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290CF-312A-461D-AFEB-F81DBC984DBD}" type="pres">
      <dgm:prSet presAssocID="{233DF147-A9B2-4DCF-B952-4B80D6E3084F}" presName="accent_4" presStyleCnt="0"/>
      <dgm:spPr/>
    </dgm:pt>
    <dgm:pt modelId="{0D43D4FB-E0CB-4C19-8E6A-1C9570D5FB59}" type="pres">
      <dgm:prSet presAssocID="{233DF147-A9B2-4DCF-B952-4B80D6E3084F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085DEA8E-7171-49B8-A030-A5B6FB6EFF80}" type="pres">
      <dgm:prSet presAssocID="{A3B9D0FE-75F0-46C8-B15D-724F67DF6E4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8DC4C-1350-4167-82CA-EC1A50F65E12}" type="pres">
      <dgm:prSet presAssocID="{A3B9D0FE-75F0-46C8-B15D-724F67DF6E4B}" presName="accent_5" presStyleCnt="0"/>
      <dgm:spPr/>
    </dgm:pt>
    <dgm:pt modelId="{FB7C5448-22F3-440E-B231-811752AEF4D8}" type="pres">
      <dgm:prSet presAssocID="{A3B9D0FE-75F0-46C8-B15D-724F67DF6E4B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E6C3D45A-B2F3-4EEA-9532-82F5368A3256}" type="pres">
      <dgm:prSet presAssocID="{1E363904-3879-46F5-89F8-81D8E32EC3C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D9817-69A9-4541-BA75-0ACA8BA790A6}" type="pres">
      <dgm:prSet presAssocID="{1E363904-3879-46F5-89F8-81D8E32EC3C5}" presName="accent_6" presStyleCnt="0"/>
      <dgm:spPr/>
    </dgm:pt>
    <dgm:pt modelId="{816DEE7F-7F89-427F-BE31-E640C50D1C2D}" type="pres">
      <dgm:prSet presAssocID="{1E363904-3879-46F5-89F8-81D8E32EC3C5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AC1A7563-A7BD-49BC-B9F0-198D1B65D425}" type="pres">
      <dgm:prSet presAssocID="{90A885B7-23E0-46B4-AA27-9AB015A534D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DF680-AF64-4FEF-AF9A-1AA19B8C94D6}" type="pres">
      <dgm:prSet presAssocID="{90A885B7-23E0-46B4-AA27-9AB015A534DE}" presName="accent_7" presStyleCnt="0"/>
      <dgm:spPr/>
    </dgm:pt>
    <dgm:pt modelId="{C4DAED19-92BD-4D80-A780-6F8719580261}" type="pres">
      <dgm:prSet presAssocID="{90A885B7-23E0-46B4-AA27-9AB015A534DE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7EF3BA9A-520A-4656-BB57-DEFC114B9349}" srcId="{20EAB708-CB18-4C08-A6F3-D1FAD3A41497}" destId="{233DF147-A9B2-4DCF-B952-4B80D6E3084F}" srcOrd="3" destOrd="0" parTransId="{94244CC4-E2ED-4F77-90B2-E7033A8D581B}" sibTransId="{E0FDF064-4D1E-4DB6-97BF-D3F0B3046D96}"/>
    <dgm:cxn modelId="{62095A76-CB06-4EDA-92A4-1B6C3865A269}" srcId="{20EAB708-CB18-4C08-A6F3-D1FAD3A41497}" destId="{DA82C4A7-36F1-4675-9AEB-5277F4AF60D6}" srcOrd="7" destOrd="0" parTransId="{D47F749E-964D-4773-9C37-F4E9ACF1C8E5}" sibTransId="{D722FC1F-8291-445F-8DB2-88AFA6F85925}"/>
    <dgm:cxn modelId="{1D83930D-ECE9-44E2-A958-8067480A4CAE}" srcId="{20EAB708-CB18-4C08-A6F3-D1FAD3A41497}" destId="{16AB35DA-649C-451F-9141-6013A83DA1C1}" srcOrd="1" destOrd="0" parTransId="{8A23461D-434D-4E9F-AE74-B48D64B4C78A}" sibTransId="{319CF5D0-3FCD-4342-A43E-39D2EDCF930A}"/>
    <dgm:cxn modelId="{0225C795-D9CC-4F1F-90F8-977BF05E789D}" type="presOf" srcId="{782CE0CB-2876-4C10-ABFA-80CD4CD31F46}" destId="{7E9BBA35-30E4-4784-9AA9-2D742E06138D}" srcOrd="0" destOrd="0" presId="urn:microsoft.com/office/officeart/2008/layout/VerticalCurvedList"/>
    <dgm:cxn modelId="{7817DEA4-35DC-4BA1-9DAD-4C21A9D97246}" type="presOf" srcId="{16AB35DA-649C-451F-9141-6013A83DA1C1}" destId="{83396A11-BCD6-496E-BA9B-896463C81488}" srcOrd="0" destOrd="0" presId="urn:microsoft.com/office/officeart/2008/layout/VerticalCurvedList"/>
    <dgm:cxn modelId="{CF3A49AB-2960-4504-8168-70C151BFCC26}" type="presOf" srcId="{90A885B7-23E0-46B4-AA27-9AB015A534DE}" destId="{AC1A7563-A7BD-49BC-B9F0-198D1B65D425}" srcOrd="0" destOrd="0" presId="urn:microsoft.com/office/officeart/2008/layout/VerticalCurvedList"/>
    <dgm:cxn modelId="{D44C689E-4D75-46CA-A64F-043A13D32FF2}" srcId="{20EAB708-CB18-4C08-A6F3-D1FAD3A41497}" destId="{90A885B7-23E0-46B4-AA27-9AB015A534DE}" srcOrd="6" destOrd="0" parTransId="{3A858F77-4FB3-47F2-9E64-B4CA872AE1AD}" sibTransId="{A58C6577-0791-4E16-9DDB-8E2CB8A8141B}"/>
    <dgm:cxn modelId="{B5D154F2-A544-4241-9656-C15B74553442}" srcId="{20EAB708-CB18-4C08-A6F3-D1FAD3A41497}" destId="{46E11FE0-48C8-4FAA-B3A9-AFA6A0BF7093}" srcOrd="0" destOrd="0" parTransId="{C995ECBE-19F5-4AFE-BE2A-4AF9902748BE}" sibTransId="{782CE0CB-2876-4C10-ABFA-80CD4CD31F46}"/>
    <dgm:cxn modelId="{9CAF38D0-8F90-48CB-AE80-994E96D3358E}" type="presOf" srcId="{A3B9D0FE-75F0-46C8-B15D-724F67DF6E4B}" destId="{085DEA8E-7171-49B8-A030-A5B6FB6EFF80}" srcOrd="0" destOrd="0" presId="urn:microsoft.com/office/officeart/2008/layout/VerticalCurvedList"/>
    <dgm:cxn modelId="{991A286A-A898-47E5-9EC9-3163459AD136}" type="presOf" srcId="{20EAB708-CB18-4C08-A6F3-D1FAD3A41497}" destId="{53E2E933-3C24-4B43-BC5F-2B1110164695}" srcOrd="0" destOrd="0" presId="urn:microsoft.com/office/officeart/2008/layout/VerticalCurvedList"/>
    <dgm:cxn modelId="{C3E60675-7BCD-47B2-947B-8689009FEC45}" srcId="{20EAB708-CB18-4C08-A6F3-D1FAD3A41497}" destId="{7885D0DD-0C2B-4061-8B92-1CE2D5795614}" srcOrd="10" destOrd="0" parTransId="{C1D5071A-FECE-4A59-97DD-4BDEB1D18412}" sibTransId="{4AC63C4A-00FF-48A2-8375-F13FA3131D2B}"/>
    <dgm:cxn modelId="{A46A8A1C-1CA5-490A-9F19-846221E5B832}" srcId="{20EAB708-CB18-4C08-A6F3-D1FAD3A41497}" destId="{A5E578B9-F43D-4A2C-807A-61ED74599B9D}" srcOrd="2" destOrd="0" parTransId="{5EDD7C9C-9ED4-4865-9EC6-0B83E08BFAC6}" sibTransId="{CFBE734A-6ABB-4536-B221-C8B1B7449907}"/>
    <dgm:cxn modelId="{6F4980BD-6DD1-4FF2-BB6F-B9390BBB0140}" type="presOf" srcId="{46E11FE0-48C8-4FAA-B3A9-AFA6A0BF7093}" destId="{56C2D110-C128-4C7D-9A0B-F58D98E39321}" srcOrd="0" destOrd="0" presId="urn:microsoft.com/office/officeart/2008/layout/VerticalCurvedList"/>
    <dgm:cxn modelId="{857BF9C5-E58D-46DF-8FD2-956B56730CA0}" srcId="{20EAB708-CB18-4C08-A6F3-D1FAD3A41497}" destId="{1E363904-3879-46F5-89F8-81D8E32EC3C5}" srcOrd="5" destOrd="0" parTransId="{24F9834A-13BE-4130-B0D2-FD25E5A04FC8}" sibTransId="{9A4CF099-78B6-4FCC-B677-4B25AE82532E}"/>
    <dgm:cxn modelId="{BFBBDC5A-348C-4FF5-866C-93FD42C61B09}" srcId="{20EAB708-CB18-4C08-A6F3-D1FAD3A41497}" destId="{A3B9D0FE-75F0-46C8-B15D-724F67DF6E4B}" srcOrd="4" destOrd="0" parTransId="{01655CE5-3454-4D3D-98FE-46E68DD065E2}" sibTransId="{01EFBB15-0848-45E2-A379-1E5A2ACC05DB}"/>
    <dgm:cxn modelId="{A680FCBF-814E-4997-B0F0-AA7CF04B810C}" srcId="{20EAB708-CB18-4C08-A6F3-D1FAD3A41497}" destId="{33432A03-B3E3-4AEB-9906-CDAD3C03F170}" srcOrd="8" destOrd="0" parTransId="{D8A0BBF6-0152-4AD4-A5A9-5C555648C37D}" sibTransId="{8E21C8FB-07C4-4D04-B24A-39F604CA3D25}"/>
    <dgm:cxn modelId="{484C37A2-74EE-4F71-A1D9-E6B13AA10BCF}" srcId="{20EAB708-CB18-4C08-A6F3-D1FAD3A41497}" destId="{A0ACEF4A-203D-49FC-8896-C7E59C0A2880}" srcOrd="9" destOrd="0" parTransId="{74C1806F-00A7-4A3C-81C8-528B5CD8156E}" sibTransId="{A6751070-537F-4428-B114-3F5A444B30CC}"/>
    <dgm:cxn modelId="{7DB31A4B-1079-4B15-BFF2-FF3A51378422}" type="presOf" srcId="{233DF147-A9B2-4DCF-B952-4B80D6E3084F}" destId="{7FFEA9E3-4016-4AE9-93E7-510C07DDA3F7}" srcOrd="0" destOrd="0" presId="urn:microsoft.com/office/officeart/2008/layout/VerticalCurvedList"/>
    <dgm:cxn modelId="{47164D9F-8B27-403A-919A-57DB6410002A}" type="presOf" srcId="{1E363904-3879-46F5-89F8-81D8E32EC3C5}" destId="{E6C3D45A-B2F3-4EEA-9532-82F5368A3256}" srcOrd="0" destOrd="0" presId="urn:microsoft.com/office/officeart/2008/layout/VerticalCurvedList"/>
    <dgm:cxn modelId="{703747D7-A3C2-4910-9342-38A1ED06423D}" type="presOf" srcId="{A5E578B9-F43D-4A2C-807A-61ED74599B9D}" destId="{C2E92687-4A5F-4D58-B501-A208318F2279}" srcOrd="0" destOrd="0" presId="urn:microsoft.com/office/officeart/2008/layout/VerticalCurvedList"/>
    <dgm:cxn modelId="{C2EEAD1D-C693-45F9-B839-F75485150400}" type="presParOf" srcId="{53E2E933-3C24-4B43-BC5F-2B1110164695}" destId="{4DBC21F7-D2D4-4318-B3C2-1E9650A86706}" srcOrd="0" destOrd="0" presId="urn:microsoft.com/office/officeart/2008/layout/VerticalCurvedList"/>
    <dgm:cxn modelId="{1645C387-FC3E-4679-AAD8-8106C8D67666}" type="presParOf" srcId="{4DBC21F7-D2D4-4318-B3C2-1E9650A86706}" destId="{78229E81-22F0-44C6-BFC2-6B31F6A14503}" srcOrd="0" destOrd="0" presId="urn:microsoft.com/office/officeart/2008/layout/VerticalCurvedList"/>
    <dgm:cxn modelId="{A49B93F8-15B6-4A36-8873-28B5AA05217D}" type="presParOf" srcId="{78229E81-22F0-44C6-BFC2-6B31F6A14503}" destId="{A489D2F6-D01F-48C9-BE9F-BB16BDDFD192}" srcOrd="0" destOrd="0" presId="urn:microsoft.com/office/officeart/2008/layout/VerticalCurvedList"/>
    <dgm:cxn modelId="{739CB510-902B-4F23-A746-A1996DE1812C}" type="presParOf" srcId="{78229E81-22F0-44C6-BFC2-6B31F6A14503}" destId="{7E9BBA35-30E4-4784-9AA9-2D742E06138D}" srcOrd="1" destOrd="0" presId="urn:microsoft.com/office/officeart/2008/layout/VerticalCurvedList"/>
    <dgm:cxn modelId="{F3DBB9B6-061A-413A-9324-0358AD5E2728}" type="presParOf" srcId="{78229E81-22F0-44C6-BFC2-6B31F6A14503}" destId="{9959B8F0-DAC5-4769-88DB-5465C9FAD62C}" srcOrd="2" destOrd="0" presId="urn:microsoft.com/office/officeart/2008/layout/VerticalCurvedList"/>
    <dgm:cxn modelId="{65D46A77-5992-43E1-866E-84B60410DB31}" type="presParOf" srcId="{78229E81-22F0-44C6-BFC2-6B31F6A14503}" destId="{C6BA5CB3-0CC2-4D00-8F12-D1E7BEAC3C49}" srcOrd="3" destOrd="0" presId="urn:microsoft.com/office/officeart/2008/layout/VerticalCurvedList"/>
    <dgm:cxn modelId="{2D8E2563-0DCB-4A40-B01D-70C02715942E}" type="presParOf" srcId="{4DBC21F7-D2D4-4318-B3C2-1E9650A86706}" destId="{56C2D110-C128-4C7D-9A0B-F58D98E39321}" srcOrd="1" destOrd="0" presId="urn:microsoft.com/office/officeart/2008/layout/VerticalCurvedList"/>
    <dgm:cxn modelId="{AB0E1644-DFA3-4EEF-B510-3A2D3FCCA85B}" type="presParOf" srcId="{4DBC21F7-D2D4-4318-B3C2-1E9650A86706}" destId="{10430B8D-45B2-408A-B3F2-AADDA8743AD1}" srcOrd="2" destOrd="0" presId="urn:microsoft.com/office/officeart/2008/layout/VerticalCurvedList"/>
    <dgm:cxn modelId="{1FA3BAE1-0615-4F79-9F55-FE97E65E128F}" type="presParOf" srcId="{10430B8D-45B2-408A-B3F2-AADDA8743AD1}" destId="{0F405849-3C19-475B-BB67-7587BFDFB186}" srcOrd="0" destOrd="0" presId="urn:microsoft.com/office/officeart/2008/layout/VerticalCurvedList"/>
    <dgm:cxn modelId="{A559C5AC-578B-4924-BB87-30C13A613482}" type="presParOf" srcId="{4DBC21F7-D2D4-4318-B3C2-1E9650A86706}" destId="{83396A11-BCD6-496E-BA9B-896463C81488}" srcOrd="3" destOrd="0" presId="urn:microsoft.com/office/officeart/2008/layout/VerticalCurvedList"/>
    <dgm:cxn modelId="{2E5BB3E8-B01E-4477-B98F-E4D018BB2CD2}" type="presParOf" srcId="{4DBC21F7-D2D4-4318-B3C2-1E9650A86706}" destId="{D9C76B64-9F29-4D2D-8E33-B3DDB3C2C8CF}" srcOrd="4" destOrd="0" presId="urn:microsoft.com/office/officeart/2008/layout/VerticalCurvedList"/>
    <dgm:cxn modelId="{751E8E57-4846-481A-B506-6E1DE15694CC}" type="presParOf" srcId="{D9C76B64-9F29-4D2D-8E33-B3DDB3C2C8CF}" destId="{A18B53DD-9000-4224-AB27-DF9DB22F7FE3}" srcOrd="0" destOrd="0" presId="urn:microsoft.com/office/officeart/2008/layout/VerticalCurvedList"/>
    <dgm:cxn modelId="{18DABBE5-F8C2-4114-95E4-6AC1378B9A34}" type="presParOf" srcId="{4DBC21F7-D2D4-4318-B3C2-1E9650A86706}" destId="{C2E92687-4A5F-4D58-B501-A208318F2279}" srcOrd="5" destOrd="0" presId="urn:microsoft.com/office/officeart/2008/layout/VerticalCurvedList"/>
    <dgm:cxn modelId="{D08DE214-2017-4C95-9D14-7545CCDB7113}" type="presParOf" srcId="{4DBC21F7-D2D4-4318-B3C2-1E9650A86706}" destId="{0F2AE553-7A7A-4286-AEC4-89221D533C4C}" srcOrd="6" destOrd="0" presId="urn:microsoft.com/office/officeart/2008/layout/VerticalCurvedList"/>
    <dgm:cxn modelId="{8C42C8BF-70D3-42F7-8E6B-DA0DEBFC03ED}" type="presParOf" srcId="{0F2AE553-7A7A-4286-AEC4-89221D533C4C}" destId="{D1372044-4030-47EF-9921-B8C758F034E0}" srcOrd="0" destOrd="0" presId="urn:microsoft.com/office/officeart/2008/layout/VerticalCurvedList"/>
    <dgm:cxn modelId="{4F86E1E4-082A-4A8D-8D03-CD828AEEA15C}" type="presParOf" srcId="{4DBC21F7-D2D4-4318-B3C2-1E9650A86706}" destId="{7FFEA9E3-4016-4AE9-93E7-510C07DDA3F7}" srcOrd="7" destOrd="0" presId="urn:microsoft.com/office/officeart/2008/layout/VerticalCurvedList"/>
    <dgm:cxn modelId="{56F0A428-91DD-4A9C-A581-ACFC4CF7BC86}" type="presParOf" srcId="{4DBC21F7-D2D4-4318-B3C2-1E9650A86706}" destId="{C23290CF-312A-461D-AFEB-F81DBC984DBD}" srcOrd="8" destOrd="0" presId="urn:microsoft.com/office/officeart/2008/layout/VerticalCurvedList"/>
    <dgm:cxn modelId="{9470FCE1-1A2A-4467-92F1-D47CDD10C5D7}" type="presParOf" srcId="{C23290CF-312A-461D-AFEB-F81DBC984DBD}" destId="{0D43D4FB-E0CB-4C19-8E6A-1C9570D5FB59}" srcOrd="0" destOrd="0" presId="urn:microsoft.com/office/officeart/2008/layout/VerticalCurvedList"/>
    <dgm:cxn modelId="{6A48893D-80A6-4AAA-BE29-38BA92DB230D}" type="presParOf" srcId="{4DBC21F7-D2D4-4318-B3C2-1E9650A86706}" destId="{085DEA8E-7171-49B8-A030-A5B6FB6EFF80}" srcOrd="9" destOrd="0" presId="urn:microsoft.com/office/officeart/2008/layout/VerticalCurvedList"/>
    <dgm:cxn modelId="{55DC2BBC-535A-42F3-97A2-F8EDDB8D01F5}" type="presParOf" srcId="{4DBC21F7-D2D4-4318-B3C2-1E9650A86706}" destId="{6108DC4C-1350-4167-82CA-EC1A50F65E12}" srcOrd="10" destOrd="0" presId="urn:microsoft.com/office/officeart/2008/layout/VerticalCurvedList"/>
    <dgm:cxn modelId="{3237DD36-87A1-445B-ABDF-D9CC42AB208C}" type="presParOf" srcId="{6108DC4C-1350-4167-82CA-EC1A50F65E12}" destId="{FB7C5448-22F3-440E-B231-811752AEF4D8}" srcOrd="0" destOrd="0" presId="urn:microsoft.com/office/officeart/2008/layout/VerticalCurvedList"/>
    <dgm:cxn modelId="{C31024B1-4BFE-4654-8A52-FC416890B35A}" type="presParOf" srcId="{4DBC21F7-D2D4-4318-B3C2-1E9650A86706}" destId="{E6C3D45A-B2F3-4EEA-9532-82F5368A3256}" srcOrd="11" destOrd="0" presId="urn:microsoft.com/office/officeart/2008/layout/VerticalCurvedList"/>
    <dgm:cxn modelId="{58987417-0C38-4F34-AE1F-6CAF3579C3FD}" type="presParOf" srcId="{4DBC21F7-D2D4-4318-B3C2-1E9650A86706}" destId="{C99D9817-69A9-4541-BA75-0ACA8BA790A6}" srcOrd="12" destOrd="0" presId="urn:microsoft.com/office/officeart/2008/layout/VerticalCurvedList"/>
    <dgm:cxn modelId="{B9355AB8-2B94-4145-A390-990C4D7B8262}" type="presParOf" srcId="{C99D9817-69A9-4541-BA75-0ACA8BA790A6}" destId="{816DEE7F-7F89-427F-BE31-E640C50D1C2D}" srcOrd="0" destOrd="0" presId="urn:microsoft.com/office/officeart/2008/layout/VerticalCurvedList"/>
    <dgm:cxn modelId="{F047950A-7E85-41C2-9127-6EFA41D65028}" type="presParOf" srcId="{4DBC21F7-D2D4-4318-B3C2-1E9650A86706}" destId="{AC1A7563-A7BD-49BC-B9F0-198D1B65D425}" srcOrd="13" destOrd="0" presId="urn:microsoft.com/office/officeart/2008/layout/VerticalCurvedList"/>
    <dgm:cxn modelId="{C16B7A46-60E4-45D5-9844-71DAE987C602}" type="presParOf" srcId="{4DBC21F7-D2D4-4318-B3C2-1E9650A86706}" destId="{461DF680-AF64-4FEF-AF9A-1AA19B8C94D6}" srcOrd="14" destOrd="0" presId="urn:microsoft.com/office/officeart/2008/layout/VerticalCurvedList"/>
    <dgm:cxn modelId="{C05760AF-E391-47D1-A886-AE4A27CFC927}" type="presParOf" srcId="{461DF680-AF64-4FEF-AF9A-1AA19B8C94D6}" destId="{C4DAED19-92BD-4D80-A780-6F87195802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747B5-F265-4439-A52F-F4264697D1DA}">
      <dsp:nvSpPr>
        <dsp:cNvPr id="0" name=""/>
        <dsp:cNvSpPr/>
      </dsp:nvSpPr>
      <dsp:spPr>
        <a:xfrm rot="5400000">
          <a:off x="4782850" y="-1778210"/>
          <a:ext cx="1206696" cy="506936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скользящий режим дня и сетка занятий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индивидуальная физическая нагрузка</a:t>
          </a:r>
          <a:endParaRPr lang="ru-RU" sz="2000" kern="1200" dirty="0"/>
        </a:p>
      </dsp:txBody>
      <dsp:txXfrm rot="-5400000">
        <a:off x="2851517" y="212029"/>
        <a:ext cx="5010457" cy="1088884"/>
      </dsp:txXfrm>
    </dsp:sp>
    <dsp:sp modelId="{E29184FA-92DA-4F75-9DC2-72CA70D68556}">
      <dsp:nvSpPr>
        <dsp:cNvPr id="0" name=""/>
        <dsp:cNvSpPr/>
      </dsp:nvSpPr>
      <dsp:spPr>
        <a:xfrm>
          <a:off x="0" y="2285"/>
          <a:ext cx="2851516" cy="15083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dirty="0" smtClean="0"/>
            <a:t>Дети с заболеванием сахарный диабет</a:t>
          </a:r>
          <a:endParaRPr lang="ru-RU" sz="2200" u="none" kern="1200" dirty="0"/>
        </a:p>
      </dsp:txBody>
      <dsp:txXfrm>
        <a:off x="73633" y="75918"/>
        <a:ext cx="2704250" cy="1361104"/>
      </dsp:txXfrm>
    </dsp:sp>
    <dsp:sp modelId="{6164107B-C55D-4BD9-90F2-1D69B59D828B}">
      <dsp:nvSpPr>
        <dsp:cNvPr id="0" name=""/>
        <dsp:cNvSpPr/>
      </dsp:nvSpPr>
      <dsp:spPr>
        <a:xfrm rot="5400000">
          <a:off x="4782850" y="-194421"/>
          <a:ext cx="1206696" cy="506936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по АООП МАДОУ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скользящий режим дня и сетка занятий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индивидуальная физическая нагрузка </a:t>
          </a:r>
          <a:endParaRPr lang="ru-RU" sz="2000" kern="1200" dirty="0"/>
        </a:p>
      </dsp:txBody>
      <dsp:txXfrm rot="-5400000">
        <a:off x="2851517" y="1795818"/>
        <a:ext cx="5010457" cy="1088884"/>
      </dsp:txXfrm>
    </dsp:sp>
    <dsp:sp modelId="{C9692200-8158-43B6-9EF5-7832CC3EE7B9}">
      <dsp:nvSpPr>
        <dsp:cNvPr id="0" name=""/>
        <dsp:cNvSpPr/>
      </dsp:nvSpPr>
      <dsp:spPr>
        <a:xfrm>
          <a:off x="0" y="1586074"/>
          <a:ext cx="2851516" cy="15083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u="none" kern="1200" dirty="0" smtClean="0"/>
            <a:t>Дети с заболеванием ДЦП </a:t>
          </a:r>
          <a:endParaRPr lang="ru-RU" sz="2200" u="none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73633" y="1659707"/>
        <a:ext cx="2704250" cy="1361104"/>
      </dsp:txXfrm>
    </dsp:sp>
    <dsp:sp modelId="{8959A198-D31D-405B-87AF-1734C458DBD1}">
      <dsp:nvSpPr>
        <dsp:cNvPr id="0" name=""/>
        <dsp:cNvSpPr/>
      </dsp:nvSpPr>
      <dsp:spPr>
        <a:xfrm rot="5400000">
          <a:off x="4782850" y="1389367"/>
          <a:ext cx="1206696" cy="506936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АООП МАДОУ</a:t>
          </a:r>
          <a:endParaRPr lang="ru-RU" sz="2000" kern="1200" dirty="0"/>
        </a:p>
      </dsp:txBody>
      <dsp:txXfrm rot="-5400000">
        <a:off x="2851517" y="3379606"/>
        <a:ext cx="5010457" cy="1088884"/>
      </dsp:txXfrm>
    </dsp:sp>
    <dsp:sp modelId="{C174A20C-86EA-49AD-99D2-E7E71C4C9D9A}">
      <dsp:nvSpPr>
        <dsp:cNvPr id="0" name=""/>
        <dsp:cNvSpPr/>
      </dsp:nvSpPr>
      <dsp:spPr>
        <a:xfrm>
          <a:off x="0" y="3169863"/>
          <a:ext cx="2851516" cy="15083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dirty="0" smtClean="0"/>
            <a:t>Дети с заболеванием ЗПР, с нарушениями речи</a:t>
          </a:r>
          <a:endParaRPr lang="ru-RU" sz="2200" u="none" kern="1200" dirty="0"/>
        </a:p>
      </dsp:txBody>
      <dsp:txXfrm>
        <a:off x="73633" y="3243496"/>
        <a:ext cx="2704250" cy="1361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DC4C2-D5E8-4756-8998-21B82853016C}">
      <dsp:nvSpPr>
        <dsp:cNvPr id="0" name=""/>
        <dsp:cNvSpPr/>
      </dsp:nvSpPr>
      <dsp:spPr>
        <a:xfrm>
          <a:off x="1824404" y="445754"/>
          <a:ext cx="4034854" cy="4034854"/>
        </a:xfrm>
        <a:prstGeom prst="blockArc">
          <a:avLst>
            <a:gd name="adj1" fmla="val 13167724"/>
            <a:gd name="adj2" fmla="val 16854623"/>
            <a:gd name="adj3" fmla="val 342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37406-1440-4178-A710-34AA1FD1DEC1}">
      <dsp:nvSpPr>
        <dsp:cNvPr id="0" name=""/>
        <dsp:cNvSpPr/>
      </dsp:nvSpPr>
      <dsp:spPr>
        <a:xfrm>
          <a:off x="2068857" y="68691"/>
          <a:ext cx="4034854" cy="4034854"/>
        </a:xfrm>
        <a:prstGeom prst="blockArc">
          <a:avLst>
            <a:gd name="adj1" fmla="val 9763210"/>
            <a:gd name="adj2" fmla="val 12386954"/>
            <a:gd name="adj3" fmla="val 342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B4672-DE19-4241-B30A-11BC02B4F004}">
      <dsp:nvSpPr>
        <dsp:cNvPr id="0" name=""/>
        <dsp:cNvSpPr/>
      </dsp:nvSpPr>
      <dsp:spPr>
        <a:xfrm>
          <a:off x="1907822" y="550979"/>
          <a:ext cx="4535176" cy="4324758"/>
        </a:xfrm>
        <a:prstGeom prst="blockArc">
          <a:avLst>
            <a:gd name="adj1" fmla="val 8668857"/>
            <a:gd name="adj2" fmla="val 10866332"/>
            <a:gd name="adj3" fmla="val 342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A6515-6405-4EDD-AD6C-942091B83144}">
      <dsp:nvSpPr>
        <dsp:cNvPr id="0" name=""/>
        <dsp:cNvSpPr/>
      </dsp:nvSpPr>
      <dsp:spPr>
        <a:xfrm>
          <a:off x="1788004" y="340150"/>
          <a:ext cx="4425710" cy="4322741"/>
        </a:xfrm>
        <a:prstGeom prst="blockArc">
          <a:avLst>
            <a:gd name="adj1" fmla="val 5227437"/>
            <a:gd name="adj2" fmla="val 8192586"/>
            <a:gd name="adj3" fmla="val 342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761FD-D758-4C1E-B88F-055D71969C68}">
      <dsp:nvSpPr>
        <dsp:cNvPr id="0" name=""/>
        <dsp:cNvSpPr/>
      </dsp:nvSpPr>
      <dsp:spPr>
        <a:xfrm>
          <a:off x="2298916" y="493395"/>
          <a:ext cx="4034854" cy="4034854"/>
        </a:xfrm>
        <a:prstGeom prst="blockArc">
          <a:avLst>
            <a:gd name="adj1" fmla="val 2444906"/>
            <a:gd name="adj2" fmla="val 5775222"/>
            <a:gd name="adj3" fmla="val 342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31927-77B6-41EC-A62C-7B5C7551BE11}">
      <dsp:nvSpPr>
        <dsp:cNvPr id="0" name=""/>
        <dsp:cNvSpPr/>
      </dsp:nvSpPr>
      <dsp:spPr>
        <a:xfrm>
          <a:off x="2204029" y="612479"/>
          <a:ext cx="4034854" cy="4034854"/>
        </a:xfrm>
        <a:prstGeom prst="blockArc">
          <a:avLst>
            <a:gd name="adj1" fmla="val 21372916"/>
            <a:gd name="adj2" fmla="val 2180853"/>
            <a:gd name="adj3" fmla="val 342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5FD6B-A95D-47E9-8C3B-7E461EC9FB60}">
      <dsp:nvSpPr>
        <dsp:cNvPr id="0" name=""/>
        <dsp:cNvSpPr/>
      </dsp:nvSpPr>
      <dsp:spPr>
        <a:xfrm>
          <a:off x="2201379" y="400137"/>
          <a:ext cx="4034854" cy="4034854"/>
        </a:xfrm>
        <a:prstGeom prst="blockArc">
          <a:avLst>
            <a:gd name="adj1" fmla="val 19401385"/>
            <a:gd name="adj2" fmla="val 141268"/>
            <a:gd name="adj3" fmla="val 342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C2C52-F11F-4633-B235-B4A3D70C3404}">
      <dsp:nvSpPr>
        <dsp:cNvPr id="0" name=""/>
        <dsp:cNvSpPr/>
      </dsp:nvSpPr>
      <dsp:spPr>
        <a:xfrm>
          <a:off x="2264467" y="480538"/>
          <a:ext cx="4034854" cy="4034854"/>
        </a:xfrm>
        <a:prstGeom prst="blockArc">
          <a:avLst>
            <a:gd name="adj1" fmla="val 16087699"/>
            <a:gd name="adj2" fmla="val 19224181"/>
            <a:gd name="adj3" fmla="val 342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BA042-CE01-4E16-BD07-DE4A9034B522}">
      <dsp:nvSpPr>
        <dsp:cNvPr id="0" name=""/>
        <dsp:cNvSpPr/>
      </dsp:nvSpPr>
      <dsp:spPr>
        <a:xfrm>
          <a:off x="3297675" y="1812973"/>
          <a:ext cx="1838914" cy="13720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Ребенок с ограниченными возможностями здоровья</a:t>
          </a:r>
          <a:endParaRPr lang="ru-RU" sz="1600" b="1" kern="1200" dirty="0"/>
        </a:p>
      </dsp:txBody>
      <dsp:txXfrm>
        <a:off x="3566978" y="2013912"/>
        <a:ext cx="1300308" cy="970221"/>
      </dsp:txXfrm>
    </dsp:sp>
    <dsp:sp modelId="{65414F50-A5F6-4770-9199-11EF9ABC6713}">
      <dsp:nvSpPr>
        <dsp:cNvPr id="0" name=""/>
        <dsp:cNvSpPr/>
      </dsp:nvSpPr>
      <dsp:spPr>
        <a:xfrm>
          <a:off x="3308264" y="-9588"/>
          <a:ext cx="1817736" cy="105152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Старший воспитатель - координатор</a:t>
          </a:r>
          <a:endParaRPr lang="ru-RU" sz="1600" b="1" kern="1200" dirty="0"/>
        </a:p>
      </dsp:txBody>
      <dsp:txXfrm>
        <a:off x="3574465" y="144404"/>
        <a:ext cx="1285334" cy="743538"/>
      </dsp:txXfrm>
    </dsp:sp>
    <dsp:sp modelId="{3950AE87-1192-437A-90D1-4B3FBAC2DFF6}">
      <dsp:nvSpPr>
        <dsp:cNvPr id="0" name=""/>
        <dsp:cNvSpPr/>
      </dsp:nvSpPr>
      <dsp:spPr>
        <a:xfrm>
          <a:off x="4854903" y="706245"/>
          <a:ext cx="1909739" cy="105576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Учитель – дефектолог, учитель-логопед</a:t>
          </a:r>
          <a:endParaRPr lang="ru-RU" sz="1600" b="1" kern="1200" dirty="0"/>
        </a:p>
      </dsp:txBody>
      <dsp:txXfrm>
        <a:off x="5134578" y="860858"/>
        <a:ext cx="1350389" cy="746541"/>
      </dsp:txXfrm>
    </dsp:sp>
    <dsp:sp modelId="{B4D7AF0D-285C-46C9-A98C-7C4731E57ED1}">
      <dsp:nvSpPr>
        <dsp:cNvPr id="0" name=""/>
        <dsp:cNvSpPr/>
      </dsp:nvSpPr>
      <dsp:spPr>
        <a:xfrm>
          <a:off x="5275281" y="1961515"/>
          <a:ext cx="1849403" cy="10750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Воспитатель</a:t>
          </a:r>
          <a:endParaRPr lang="ru-RU" sz="1600" b="1" kern="1200" dirty="0"/>
        </a:p>
      </dsp:txBody>
      <dsp:txXfrm>
        <a:off x="5546120" y="2118947"/>
        <a:ext cx="1307725" cy="760151"/>
      </dsp:txXfrm>
    </dsp:sp>
    <dsp:sp modelId="{FFDBB90D-E875-479E-A28F-302AD6D07240}">
      <dsp:nvSpPr>
        <dsp:cNvPr id="0" name=""/>
        <dsp:cNvSpPr/>
      </dsp:nvSpPr>
      <dsp:spPr>
        <a:xfrm>
          <a:off x="4800381" y="3277539"/>
          <a:ext cx="2036272" cy="10551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Музыкальный руководитель</a:t>
          </a:r>
          <a:endParaRPr lang="ru-RU" sz="1600" b="1" kern="1200" dirty="0"/>
        </a:p>
      </dsp:txBody>
      <dsp:txXfrm>
        <a:off x="5098586" y="3432060"/>
        <a:ext cx="1439862" cy="746091"/>
      </dsp:txXfrm>
    </dsp:sp>
    <dsp:sp modelId="{E2F4A01A-8410-4055-A0D6-C3FBF8CC4A1A}">
      <dsp:nvSpPr>
        <dsp:cNvPr id="0" name=""/>
        <dsp:cNvSpPr/>
      </dsp:nvSpPr>
      <dsp:spPr>
        <a:xfrm>
          <a:off x="3222937" y="4024747"/>
          <a:ext cx="1754825" cy="91425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Педагог-психолог</a:t>
          </a:r>
          <a:endParaRPr lang="ru-RU" sz="1600" b="1" kern="1200" dirty="0"/>
        </a:p>
      </dsp:txBody>
      <dsp:txXfrm>
        <a:off x="3479925" y="4158636"/>
        <a:ext cx="1240849" cy="646473"/>
      </dsp:txXfrm>
    </dsp:sp>
    <dsp:sp modelId="{EA30DFA5-E8E5-4A96-8D1A-A8112C6F3464}">
      <dsp:nvSpPr>
        <dsp:cNvPr id="0" name=""/>
        <dsp:cNvSpPr/>
      </dsp:nvSpPr>
      <dsp:spPr>
        <a:xfrm>
          <a:off x="1508062" y="3398011"/>
          <a:ext cx="2106924" cy="93466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Педагог дополнительного образования</a:t>
          </a:r>
          <a:endParaRPr lang="ru-RU" sz="1600" b="1" kern="1200" dirty="0"/>
        </a:p>
      </dsp:txBody>
      <dsp:txXfrm>
        <a:off x="1816614" y="3534889"/>
        <a:ext cx="1489820" cy="660905"/>
      </dsp:txXfrm>
    </dsp:sp>
    <dsp:sp modelId="{5526F66B-03B0-4466-803C-F92A220FF689}">
      <dsp:nvSpPr>
        <dsp:cNvPr id="0" name=""/>
        <dsp:cNvSpPr/>
      </dsp:nvSpPr>
      <dsp:spPr>
        <a:xfrm>
          <a:off x="1197235" y="2104702"/>
          <a:ext cx="1991389" cy="114079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Воспитатель по обучению татарскому языку</a:t>
          </a:r>
          <a:endParaRPr lang="ru-RU" sz="1600" b="1" kern="1200" dirty="0"/>
        </a:p>
      </dsp:txBody>
      <dsp:txXfrm>
        <a:off x="1488867" y="2271768"/>
        <a:ext cx="1408125" cy="806665"/>
      </dsp:txXfrm>
    </dsp:sp>
    <dsp:sp modelId="{8AB65F56-3154-41DD-9161-508F3EF3966C}">
      <dsp:nvSpPr>
        <dsp:cNvPr id="0" name=""/>
        <dsp:cNvSpPr/>
      </dsp:nvSpPr>
      <dsp:spPr>
        <a:xfrm>
          <a:off x="1292038" y="643881"/>
          <a:ext cx="2037885" cy="11181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Инструктор по физической культуре  и ЛФК</a:t>
          </a:r>
          <a:endParaRPr lang="ru-RU" sz="1600" b="1" kern="1200" dirty="0"/>
        </a:p>
      </dsp:txBody>
      <dsp:txXfrm>
        <a:off x="1590479" y="807627"/>
        <a:ext cx="1441003" cy="790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BBA35-30E4-4784-9AA9-2D742E06138D}">
      <dsp:nvSpPr>
        <dsp:cNvPr id="0" name=""/>
        <dsp:cNvSpPr/>
      </dsp:nvSpPr>
      <dsp:spPr>
        <a:xfrm>
          <a:off x="-5713689" y="-875089"/>
          <a:ext cx="6806515" cy="6806515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2D110-C128-4C7D-9A0B-F58D98E39321}">
      <dsp:nvSpPr>
        <dsp:cNvPr id="0" name=""/>
        <dsp:cNvSpPr/>
      </dsp:nvSpPr>
      <dsp:spPr>
        <a:xfrm>
          <a:off x="354701" y="229861"/>
          <a:ext cx="7426667" cy="4595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7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Титульный лист, который включает в себя наименование учреждения, гриф утверждения программы на заседании </a:t>
          </a:r>
          <a:r>
            <a:rPr lang="ru-RU" sz="1400" kern="1200" dirty="0" err="1" smtClean="0">
              <a:latin typeface="Arial Narrow" panose="020B0606020202030204" pitchFamily="34" charset="0"/>
            </a:rPr>
            <a:t>ПМПк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54701" y="229861"/>
        <a:ext cx="7426667" cy="459519"/>
      </dsp:txXfrm>
    </dsp:sp>
    <dsp:sp modelId="{0F405849-3C19-475B-BB67-7587BFDFB186}">
      <dsp:nvSpPr>
        <dsp:cNvPr id="0" name=""/>
        <dsp:cNvSpPr/>
      </dsp:nvSpPr>
      <dsp:spPr>
        <a:xfrm>
          <a:off x="67502" y="172421"/>
          <a:ext cx="574399" cy="57439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96A11-BCD6-496E-BA9B-896463C81488}">
      <dsp:nvSpPr>
        <dsp:cNvPr id="0" name=""/>
        <dsp:cNvSpPr/>
      </dsp:nvSpPr>
      <dsp:spPr>
        <a:xfrm>
          <a:off x="770838" y="919545"/>
          <a:ext cx="7010531" cy="4595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7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Данные о ребенке 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770838" y="919545"/>
        <a:ext cx="7010531" cy="459519"/>
      </dsp:txXfrm>
    </dsp:sp>
    <dsp:sp modelId="{A18B53DD-9000-4224-AB27-DF9DB22F7FE3}">
      <dsp:nvSpPr>
        <dsp:cNvPr id="0" name=""/>
        <dsp:cNvSpPr/>
      </dsp:nvSpPr>
      <dsp:spPr>
        <a:xfrm>
          <a:off x="483638" y="862105"/>
          <a:ext cx="574399" cy="57439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92687-4A5F-4D58-B501-A208318F2279}">
      <dsp:nvSpPr>
        <dsp:cNvPr id="0" name=""/>
        <dsp:cNvSpPr/>
      </dsp:nvSpPr>
      <dsp:spPr>
        <a:xfrm>
          <a:off x="998879" y="1608723"/>
          <a:ext cx="6782490" cy="4595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7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Заключение ПМПК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998879" y="1608723"/>
        <a:ext cx="6782490" cy="459519"/>
      </dsp:txXfrm>
    </dsp:sp>
    <dsp:sp modelId="{D1372044-4030-47EF-9921-B8C758F034E0}">
      <dsp:nvSpPr>
        <dsp:cNvPr id="0" name=""/>
        <dsp:cNvSpPr/>
      </dsp:nvSpPr>
      <dsp:spPr>
        <a:xfrm>
          <a:off x="711679" y="1551283"/>
          <a:ext cx="574399" cy="57439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EA9E3-4016-4AE9-93E7-510C07DDA3F7}">
      <dsp:nvSpPr>
        <dsp:cNvPr id="0" name=""/>
        <dsp:cNvSpPr/>
      </dsp:nvSpPr>
      <dsp:spPr>
        <a:xfrm>
          <a:off x="1071690" y="2298408"/>
          <a:ext cx="6709679" cy="4595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7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Семейный анамнез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1071690" y="2298408"/>
        <a:ext cx="6709679" cy="459519"/>
      </dsp:txXfrm>
    </dsp:sp>
    <dsp:sp modelId="{0D43D4FB-E0CB-4C19-8E6A-1C9570D5FB59}">
      <dsp:nvSpPr>
        <dsp:cNvPr id="0" name=""/>
        <dsp:cNvSpPr/>
      </dsp:nvSpPr>
      <dsp:spPr>
        <a:xfrm>
          <a:off x="784490" y="2240968"/>
          <a:ext cx="574399" cy="57439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DEA8E-7171-49B8-A030-A5B6FB6EFF80}">
      <dsp:nvSpPr>
        <dsp:cNvPr id="0" name=""/>
        <dsp:cNvSpPr/>
      </dsp:nvSpPr>
      <dsp:spPr>
        <a:xfrm>
          <a:off x="998879" y="2988092"/>
          <a:ext cx="6782490" cy="4595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7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Данные о нервно-психическом и соматическом состоянии (на основании медицинской карты)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998879" y="2988092"/>
        <a:ext cx="6782490" cy="459519"/>
      </dsp:txXfrm>
    </dsp:sp>
    <dsp:sp modelId="{FB7C5448-22F3-440E-B231-811752AEF4D8}">
      <dsp:nvSpPr>
        <dsp:cNvPr id="0" name=""/>
        <dsp:cNvSpPr/>
      </dsp:nvSpPr>
      <dsp:spPr>
        <a:xfrm>
          <a:off x="711679" y="2930652"/>
          <a:ext cx="574399" cy="57439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3D45A-B2F3-4EEA-9532-82F5368A3256}">
      <dsp:nvSpPr>
        <dsp:cNvPr id="0" name=""/>
        <dsp:cNvSpPr/>
      </dsp:nvSpPr>
      <dsp:spPr>
        <a:xfrm>
          <a:off x="770838" y="3677270"/>
          <a:ext cx="7010531" cy="4595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7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Индивидуальный образовательный маршрут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770838" y="3677270"/>
        <a:ext cx="7010531" cy="459519"/>
      </dsp:txXfrm>
    </dsp:sp>
    <dsp:sp modelId="{816DEE7F-7F89-427F-BE31-E640C50D1C2D}">
      <dsp:nvSpPr>
        <dsp:cNvPr id="0" name=""/>
        <dsp:cNvSpPr/>
      </dsp:nvSpPr>
      <dsp:spPr>
        <a:xfrm>
          <a:off x="483638" y="3619830"/>
          <a:ext cx="574399" cy="57439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A7563-A7BD-49BC-B9F0-198D1B65D425}">
      <dsp:nvSpPr>
        <dsp:cNvPr id="0" name=""/>
        <dsp:cNvSpPr/>
      </dsp:nvSpPr>
      <dsp:spPr>
        <a:xfrm>
          <a:off x="354701" y="4366955"/>
          <a:ext cx="7426667" cy="4595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7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Планы индивидуальной работы специалистов 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54701" y="4366955"/>
        <a:ext cx="7426667" cy="459519"/>
      </dsp:txXfrm>
    </dsp:sp>
    <dsp:sp modelId="{C4DAED19-92BD-4D80-A780-6F8719580261}">
      <dsp:nvSpPr>
        <dsp:cNvPr id="0" name=""/>
        <dsp:cNvSpPr/>
      </dsp:nvSpPr>
      <dsp:spPr>
        <a:xfrm>
          <a:off x="67502" y="4309515"/>
          <a:ext cx="574399" cy="57439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F823E-A28C-4C5B-992A-931880196C3B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65B20-D3F0-4F5C-B7E5-3E3E9300A4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F823E-A28C-4C5B-992A-931880196C3B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65B20-D3F0-4F5C-B7E5-3E3E9300A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F823E-A28C-4C5B-992A-931880196C3B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65B20-D3F0-4F5C-B7E5-3E3E9300A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F823E-A28C-4C5B-992A-931880196C3B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65B20-D3F0-4F5C-B7E5-3E3E9300A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F823E-A28C-4C5B-992A-931880196C3B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65B20-D3F0-4F5C-B7E5-3E3E9300A4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F823E-A28C-4C5B-992A-931880196C3B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65B20-D3F0-4F5C-B7E5-3E3E9300A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F823E-A28C-4C5B-992A-931880196C3B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65B20-D3F0-4F5C-B7E5-3E3E9300A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F823E-A28C-4C5B-992A-931880196C3B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65B20-D3F0-4F5C-B7E5-3E3E9300A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F823E-A28C-4C5B-992A-931880196C3B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65B20-D3F0-4F5C-B7E5-3E3E9300A4D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F823E-A28C-4C5B-992A-931880196C3B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65B20-D3F0-4F5C-B7E5-3E3E9300A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F823E-A28C-4C5B-992A-931880196C3B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65B20-D3F0-4F5C-B7E5-3E3E9300A4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6DF823E-A28C-4C5B-992A-931880196C3B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E065B20-D3F0-4F5C-B7E5-3E3E9300A4D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hyperlink" Target="file:///L:\28%20&#1092;&#1077;&#1074;&#1088;&#1072;&#1083;&#1103;\&#1045;&#1083;&#1077;&#1085;&#1072;%20&#1042;&#1072;&#1089;&#1080;&#1084;&#1086;&#1074;&#1085;&#1072;.pptx#-1,2,&#1055;&#1088;&#1077;&#1079;&#1077;&#1085;&#1090;&#1072;&#1094;&#1080;&#1103; PowerPoint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002" y="2348880"/>
            <a:ext cx="6933998" cy="254568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«Методическое сопровождение </a:t>
            </a:r>
            <a:r>
              <a:rPr lang="ru-RU" sz="2000" dirty="0" smtClea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детей </a:t>
            </a:r>
            <a:r>
              <a:rPr lang="ru-RU" sz="200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с ограниченными возможностями здоровья в дошкольной образовательной организации</a:t>
            </a:r>
            <a:r>
              <a:rPr lang="ru-RU" sz="2000" dirty="0" smtClea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4079820" y="4328642"/>
            <a:ext cx="4828284" cy="2088232"/>
          </a:xfrm>
        </p:spPr>
        <p:txBody>
          <a:bodyPr>
            <a:normAutofit fontScale="92500" lnSpcReduction="10000"/>
          </a:bodyPr>
          <a:lstStyle/>
          <a:p>
            <a:pPr marL="36576" algn="r">
              <a:lnSpc>
                <a:spcPct val="120000"/>
              </a:lnSpc>
              <a:buClr>
                <a:srgbClr val="F07F09"/>
              </a:buClr>
              <a:defRPr/>
            </a:pPr>
            <a:r>
              <a:rPr lang="ru-RU" sz="1900" b="1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Хамидуллина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Алсу </a:t>
            </a:r>
            <a:r>
              <a:rPr lang="ru-RU" sz="1900" b="1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Зуфаровна</a:t>
            </a:r>
            <a:endParaRPr lang="ru-RU" sz="19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6576" lvl="0" algn="r">
              <a:lnSpc>
                <a:spcPct val="120000"/>
              </a:lnSpc>
              <a:spcBef>
                <a:spcPts val="0"/>
              </a:spcBef>
              <a:buClr>
                <a:srgbClr val="F07F09"/>
              </a:buClr>
              <a:buSzPct val="80000"/>
              <a:defRPr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Старший воспитатель</a:t>
            </a:r>
          </a:p>
          <a:p>
            <a:pPr marL="36576" lvl="0" algn="r">
              <a:lnSpc>
                <a:spcPct val="120000"/>
              </a:lnSpc>
              <a:spcBef>
                <a:spcPts val="0"/>
              </a:spcBef>
              <a:buClr>
                <a:srgbClr val="F07F09"/>
              </a:buClr>
              <a:buSzPct val="80000"/>
              <a:defRPr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Высшей квалификационной категории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Педагогический стаж  работы –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13 лет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Стаж работы  в данном учреждении –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12 лет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Стаж в данной должности –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5 лет 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ркадий\Pictures\мир-рав-возм-900x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774542" cy="16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ркадий\Pictures\ANIMATION-30-TV_Still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9130" r="12244" b="30386"/>
          <a:stretch/>
        </p:blipFill>
        <p:spPr bwMode="auto">
          <a:xfrm>
            <a:off x="5436096" y="260648"/>
            <a:ext cx="3503921" cy="16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97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83568" y="1268760"/>
            <a:ext cx="8153400" cy="3992563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ru-RU" b="1" dirty="0">
                <a:latin typeface="Arial Narrow" panose="020B0606020202030204" pitchFamily="34" charset="0"/>
              </a:rPr>
              <a:t>Индивидуальная </a:t>
            </a:r>
            <a:r>
              <a:rPr lang="ru-RU" b="1" dirty="0" smtClean="0">
                <a:latin typeface="Arial Narrow" panose="020B0606020202030204" pitchFamily="34" charset="0"/>
              </a:rPr>
              <a:t>коррекционно-образовательная программа </a:t>
            </a:r>
          </a:p>
          <a:p>
            <a:pPr marL="82296" indent="0" algn="ctr">
              <a:buNone/>
            </a:pPr>
            <a:r>
              <a:rPr lang="ru-RU" dirty="0" smtClean="0">
                <a:latin typeface="Arial Narrow" panose="020B0606020202030204" pitchFamily="34" charset="0"/>
              </a:rPr>
              <a:t>продукт </a:t>
            </a:r>
            <a:r>
              <a:rPr lang="ru-RU" dirty="0">
                <a:latin typeface="Arial Narrow" panose="020B0606020202030204" pitchFamily="34" charset="0"/>
              </a:rPr>
              <a:t>деятельности службы сопровождения  ДОО, которая включает в себя содержание работы специалистов с ребенком с ОВЗ для реализации его особых образовательных потребностей в процессе воспитания и обучения на определенный период времени</a:t>
            </a:r>
          </a:p>
          <a:p>
            <a:endParaRPr lang="ru-RU" dirty="0"/>
          </a:p>
        </p:txBody>
      </p:sp>
      <p:pic>
        <p:nvPicPr>
          <p:cNvPr id="5" name="Picture 2" descr="C:\Users\Аркадий\Pictures\мир-рав-возм-900x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019213" cy="9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6645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12968" cy="7639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Алгоритм сопровождения и составления ИКОП для детей с </a:t>
            </a:r>
            <a:r>
              <a:rPr lang="ru-RU" sz="2000" dirty="0" err="1" smtClean="0">
                <a:latin typeface="Arial Narrow" panose="020B0606020202030204" pitchFamily="34" charset="0"/>
              </a:rPr>
              <a:t>овз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853924"/>
              </p:ext>
            </p:extLst>
          </p:nvPr>
        </p:nvGraphicFramePr>
        <p:xfrm>
          <a:off x="457200" y="1268760"/>
          <a:ext cx="81534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8317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63272" cy="686132"/>
          </a:xfrm>
        </p:spPr>
        <p:txBody>
          <a:bodyPr>
            <a:no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prstClr val="black"/>
                </a:solidFill>
                <a:effectLst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Диагностическое </a:t>
            </a:r>
            <a:r>
              <a:rPr lang="ru-RU" sz="2800" kern="0" dirty="0" smtClean="0">
                <a:solidFill>
                  <a:prstClr val="black"/>
                </a:solidFill>
                <a:effectLst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обследование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37200044"/>
              </p:ext>
            </p:extLst>
          </p:nvPr>
        </p:nvGraphicFramePr>
        <p:xfrm>
          <a:off x="467544" y="1556792"/>
          <a:ext cx="8064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217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55014"/>
              </p:ext>
            </p:extLst>
          </p:nvPr>
        </p:nvGraphicFramePr>
        <p:xfrm>
          <a:off x="1187624" y="1412777"/>
          <a:ext cx="6984775" cy="5495892"/>
        </p:xfrm>
        <a:graphic>
          <a:graphicData uri="http://schemas.openxmlformats.org/drawingml/2006/table">
            <a:tbl>
              <a:tblPr/>
              <a:tblGrid>
                <a:gridCol w="2733440"/>
                <a:gridCol w="353428"/>
                <a:gridCol w="355469"/>
                <a:gridCol w="353426"/>
                <a:gridCol w="355469"/>
                <a:gridCol w="353428"/>
                <a:gridCol w="355469"/>
                <a:gridCol w="353426"/>
                <a:gridCol w="353428"/>
                <a:gridCol w="355469"/>
                <a:gridCol w="353426"/>
                <a:gridCol w="355469"/>
                <a:gridCol w="353428"/>
              </a:tblGrid>
              <a:tr h="838481">
                <a:tc rowSpan="2"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Навыки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Уч.год________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Возраст_______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Уч.год________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Возраст_______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Уч.год________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Возраст_______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Уч.год________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Возраст_______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Н.г.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С.г.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К.г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Н.г.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Н.г.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С.г.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К.г.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Н.г.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Н.г.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С.г.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К.г.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Н.г.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21">
                <a:tc gridSpan="13"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Культурно-гигиенические навыки и навыки самообслуживания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27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Умывание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7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Причесывание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7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Пользование носовым платком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7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Пользование туалетом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7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Одевание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7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Раздевание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7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Порядок во внешнем виде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7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Прием пищи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832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Пользование столовыми приборами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984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Умение выразить свои потребности, обратиться за помощью к взрослому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21">
                <a:tc gridSpan="13"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Элементарная трудовая деятельность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27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Уборка постели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984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Поддержание порядка в групповой комнате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7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Подготовка столов к приему пищи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690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Подготовка рабочего места к занятию и приведение  его в порядок после занятия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7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Выполнение поручений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7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Участие в дежурстве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7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Участие в коллективном труде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314" marR="52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9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260648"/>
            <a:ext cx="8363272" cy="111825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altLang="ru-RU" sz="1050" u="sng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Диагностическая карта </a:t>
            </a:r>
            <a:r>
              <a:rPr lang="ru-RU" altLang="ru-RU" sz="2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sz="1050" u="sng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контроля  развития навыков самообслуживания и гигиены, элементарной трудовой деятельности</a:t>
            </a:r>
            <a:r>
              <a:rPr lang="ru-RU" altLang="ru-RU" sz="2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sz="10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 pitchFamily="18" charset="0"/>
              </a:rPr>
              <a:t>Ф.И.    </a:t>
            </a:r>
            <a:r>
              <a:rPr lang="ru-RU" altLang="ru-RU" sz="10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 pitchFamily="18" charset="0"/>
              </a:rPr>
              <a:t>__________________________________________, </a:t>
            </a:r>
            <a:r>
              <a:rPr lang="ru-RU" altLang="ru-RU" sz="10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 pitchFamily="18" charset="0"/>
              </a:rPr>
              <a:t>год рождения </a:t>
            </a:r>
            <a:r>
              <a:rPr lang="ru-RU" altLang="ru-RU" sz="105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itchFamily="18" charset="0"/>
              </a:rPr>
              <a:t>_______________</a:t>
            </a:r>
            <a:r>
              <a:rPr lang="ru-RU" altLang="ru-RU" sz="4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charset="0"/>
              </a:rPr>
              <a:t/>
            </a:r>
            <a:br>
              <a:rPr lang="ru-RU" altLang="ru-RU" sz="4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charset="0"/>
              </a:rPr>
            </a:br>
            <a:r>
              <a:rPr lang="ru-RU" altLang="ru-RU" sz="105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Ответственные:  ______________________________________________________________</a:t>
            </a:r>
            <a:endParaRPr lang="ru-RU" altLang="ru-RU" sz="14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96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961"/>
            <a:ext cx="6264696" cy="63194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7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6826854"/>
              </p:ext>
            </p:extLst>
          </p:nvPr>
        </p:nvGraphicFramePr>
        <p:xfrm>
          <a:off x="1160870" y="1289311"/>
          <a:ext cx="7632847" cy="5386297"/>
        </p:xfrm>
        <a:graphic>
          <a:graphicData uri="http://schemas.openxmlformats.org/drawingml/2006/table">
            <a:tbl>
              <a:tblPr/>
              <a:tblGrid>
                <a:gridCol w="1199426"/>
                <a:gridCol w="640755"/>
                <a:gridCol w="997449"/>
                <a:gridCol w="2000868"/>
                <a:gridCol w="1210370"/>
                <a:gridCol w="1583979"/>
              </a:tblGrid>
              <a:tr h="367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b="1" dirty="0">
                          <a:effectLst/>
                          <a:latin typeface="Times New Roman CYR"/>
                          <a:ea typeface="Times New Roman"/>
                        </a:rPr>
                        <a:t>Направление работы             (специалист)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b="1">
                          <a:effectLst/>
                          <a:latin typeface="Times New Roman CYR"/>
                          <a:ea typeface="Times New Roman"/>
                        </a:rPr>
                        <a:t>Кол – во занятий неделю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b="1">
                          <a:effectLst/>
                          <a:latin typeface="Times New Roman CYR"/>
                          <a:ea typeface="Times New Roman"/>
                        </a:rPr>
                        <a:t>Время проведения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b="1">
                          <a:effectLst/>
                          <a:latin typeface="Times New Roman CYR"/>
                          <a:ea typeface="Times New Roman"/>
                        </a:rPr>
                        <a:t>Используемые программы и технологии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b="1">
                          <a:effectLst/>
                          <a:latin typeface="Times New Roman CYR"/>
                          <a:ea typeface="Times New Roman"/>
                        </a:rPr>
                        <a:t>Форма проведения занятия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b="1">
                          <a:effectLst/>
                          <a:latin typeface="Times New Roman CYR"/>
                          <a:ea typeface="Times New Roman"/>
                        </a:rPr>
                        <a:t>Ф.И.О. специалиста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Психологическая помощь: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педагог – психолог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1 раз в неделю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Пн. 8.50 – 9.05 инд.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Times New Roman"/>
                          <a:ea typeface="Times New Roman"/>
                        </a:rPr>
                        <a:t>Методики развивающего обучения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Times New Roman"/>
                          <a:ea typeface="Times New Roman"/>
                        </a:rPr>
                        <a:t>Рабочая программа </a:t>
                      </a:r>
                      <a:r>
                        <a:rPr lang="ru-RU" sz="800" i="1" dirty="0" smtClean="0">
                          <a:effectLst/>
                          <a:latin typeface="Times New Roman"/>
                          <a:ea typeface="Times New Roman"/>
                        </a:rPr>
                        <a:t>педагога-психолога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Times New Roman"/>
                          <a:ea typeface="Times New Roman"/>
                        </a:rPr>
                        <a:t>Индивидуальная образовательная программа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Индивидуальная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Гимадутдинова Альбина Ильдусовна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2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Дефектологическая помощь: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учитель – дефектолог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>
                          <a:effectLst/>
                          <a:latin typeface="Times New Roman"/>
                          <a:ea typeface="Times New Roman"/>
                        </a:rPr>
                        <a:t>Подгр.-5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>
                          <a:effectLst/>
                          <a:latin typeface="Times New Roman"/>
                          <a:ea typeface="Times New Roman"/>
                        </a:rPr>
                        <a:t>Инд.-3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Пон.9.30-9.55п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Пон. 16.05-16.30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Вт.16.20-16.45п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Ср.10.35-11.00п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Чт.16.20-16.25п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Пят.11.15-11.40п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>
                          <a:effectLst/>
                          <a:latin typeface="Times New Roman CYR"/>
                          <a:ea typeface="Times New Roman"/>
                        </a:rPr>
                        <a:t>Адаптированная программа МАДОУ «ЦРР – детский сад № 16»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>
                          <a:effectLst/>
                          <a:latin typeface="Times New Roman CYR"/>
                          <a:ea typeface="Times New Roman"/>
                        </a:rPr>
                        <a:t>Рабочая программа </a:t>
                      </a:r>
                      <a:r>
                        <a:rPr lang="ru-RU" sz="800" i="1" dirty="0" smtClean="0">
                          <a:effectLst/>
                          <a:latin typeface="Times New Roman CYR"/>
                          <a:ea typeface="Times New Roman"/>
                        </a:rPr>
                        <a:t>учителя-дефектолога Индивидуальная образовательная программа </a:t>
                      </a: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Подгрупповая,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индивидуальная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Орешникова Людмила Алексеевна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2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Педагогическая помощь: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Воспитатель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en-US" sz="8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en-US" sz="800" i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Пон.9.00-9.25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Вт.9.35- 10.00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Ср.9.00-9.25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Чт. 9.00-9.25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Пят.9.00-9.25  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>
                          <a:effectLst/>
                          <a:latin typeface="Times New Roman CYR"/>
                          <a:ea typeface="Times New Roman"/>
                        </a:rPr>
                        <a:t>Адаптированная программа МАДОУ «ЦРР – детский сад № 16»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>
                          <a:effectLst/>
                          <a:latin typeface="Times New Roman CYR"/>
                          <a:ea typeface="Times New Roman"/>
                        </a:rPr>
                        <a:t>Рабочие программы </a:t>
                      </a:r>
                      <a:r>
                        <a:rPr lang="ru-RU" sz="800" i="1" dirty="0" smtClean="0">
                          <a:effectLst/>
                          <a:latin typeface="Times New Roman CYR"/>
                          <a:ea typeface="Times New Roman"/>
                        </a:rPr>
                        <a:t>педагогов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 smtClean="0">
                          <a:effectLst/>
                          <a:latin typeface="Times New Roman CYR"/>
                          <a:ea typeface="Times New Roman"/>
                        </a:rPr>
                        <a:t>Индивидуальная образовательная программа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>
                          <a:effectLst/>
                          <a:latin typeface="Times New Roman CYR"/>
                          <a:ea typeface="Times New Roman"/>
                        </a:rPr>
                        <a:t>Групповая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en-US" sz="8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Ибрагимова Ризаля Ринатовна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Хайруллина Гулия Шамилевна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Музыкальный руководитель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en-US" sz="800" i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en-US" sz="8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Вт.9.00 - 9.25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Ср.9.35-10.00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Групповая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Вахидова Ирина Петровна.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8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Воспитатель по обучению татарскому  языку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Вт.15.15-15.40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Чт.9.50-10.15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Пт. 9.50-10.00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Зарипова З.М. «Обучение русскоязычных детей татарскому языку в детском саду»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Групповая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Мустафина Гульзада Бахрановна.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Монтессори педагог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Ср.15.45-16.20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Пят.15.45-16.20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Занятия по методу М. Монтессори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Подгрупповая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Гимадутдинова Альбина Ильдусовна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8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ЛФК :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инструктор ЛФК                                                                               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Групп  - 3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Инд. -  курс 20 дн. в квартал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Пон.10.00-10.25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Чт.10.25-10.50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Пт.10.10-10.30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ЕфименкоН.Н.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Содержание и методика занятий ЛФК  с детьми страдающими церебральным параличом. – М.;1991.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Индивидуальная, групповая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Кутдусова  Гузяль Мансуровна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0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Другое: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платные образовательные услуги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«Экопластика»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Пон. 15.05-15.30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Ср. 15.05-15.30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Программа дополнительного образования «Экопластика»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Подгрупповая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Хайруллина Гулия Шамилевна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dirty="0">
                          <a:effectLst/>
                          <a:latin typeface="Times New Roman CYR"/>
                          <a:ea typeface="Times New Roman"/>
                        </a:rPr>
                        <a:t>«Дошкольная академия»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Вт. 15.15-15.40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Чет. 15.15-15.40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</a:rPr>
                        <a:t>Программа дополнительного образования «Дошкольная академия»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>
                          <a:effectLst/>
                          <a:latin typeface="Times New Roman CYR"/>
                          <a:ea typeface="Times New Roman"/>
                        </a:rPr>
                        <a:t>Подгрупповая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17390" algn="l"/>
                        </a:tabLst>
                      </a:pPr>
                      <a:r>
                        <a:rPr lang="ru-RU" sz="800" i="1" dirty="0" err="1">
                          <a:effectLst/>
                          <a:latin typeface="Times New Roman CYR"/>
                          <a:ea typeface="Times New Roman"/>
                        </a:rPr>
                        <a:t>Орешникова</a:t>
                      </a:r>
                      <a:r>
                        <a:rPr lang="ru-RU" sz="800" i="1" dirty="0">
                          <a:effectLst/>
                          <a:latin typeface="Times New Roman CYR"/>
                          <a:ea typeface="Times New Roman"/>
                        </a:rPr>
                        <a:t> Людмила Алексеевна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22" marR="4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87624" y="188640"/>
            <a:ext cx="7200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18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18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18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18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18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18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18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18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18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1802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</a:rPr>
              <a:t>Индивидуальный образовательный маршрут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18025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</a:rPr>
              <a:t>На 2016 – 2017 учебный год 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18025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</a:rPr>
              <a:t>в МАДОУ «ЦРР – детском саду № 16» Ново – Савиновского района  г. Казани.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18025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</a:rPr>
              <a:t>Ф.И. ребёнка  </a:t>
            </a:r>
            <a:r>
              <a:rPr kumimoji="0" lang="ru-RU" alt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</a:rPr>
              <a:t> Булатов Карим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18025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</a:rPr>
              <a:t>Возраст   </a:t>
            </a:r>
            <a:r>
              <a:rPr kumimoji="0" lang="ru-RU" alt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</a:rPr>
              <a:t> 08.07.2010 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18025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</a:rPr>
              <a:t>Диагноз </a:t>
            </a:r>
            <a:r>
              <a:rPr kumimoji="0" lang="ru-RU" alt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</a:rPr>
              <a:t>ДЦП, спастический дисплазия, ЗПРР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30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05463"/>
              </p:ext>
            </p:extLst>
          </p:nvPr>
        </p:nvGraphicFramePr>
        <p:xfrm>
          <a:off x="1547664" y="1628800"/>
          <a:ext cx="6715795" cy="4955033"/>
        </p:xfrm>
        <a:graphic>
          <a:graphicData uri="http://schemas.openxmlformats.org/drawingml/2006/table">
            <a:tbl>
              <a:tblPr firstRow="1" firstCol="1" bandRow="1"/>
              <a:tblGrid>
                <a:gridCol w="2065066"/>
                <a:gridCol w="4650729"/>
              </a:tblGrid>
              <a:tr h="251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Основные направления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Задачи 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Воспитание слухового восприятия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1.Формирование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внимания к неречевым звукам.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2.Формирование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умения реагировать на неречевой и речевой сигналы.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3.Воспитание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умения вслушиваться в речь и давать ответные двигательные реакции.</a:t>
                      </a: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  Воспитание зрительного восприятия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1.Развитие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оптико-пространственной функции, воспитание навыка фиксации взгляда на объекте и активного восприятия объекта.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2.Развитие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зрительного внимания при обязательном тактильном контакте ребенка с изучаемым предметом.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3. Формирование умения находить сходные предметы среди других предметов при наличии эталона.</a:t>
                      </a: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Развитие речи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1.  Вызывание потребности подражать слову взрослого.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2.  Вызывание гласных звуков [у], [а], [о], [и] вслед за взрослым</a:t>
                      </a: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Ознакомление с окружающим миром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Знакомить с названиями предметов ближайшего окружения: игрушки, посуда, одежда, мебель.</a:t>
                      </a: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Формирование элементарных математических представлений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Ознакомление </a:t>
                      </a: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геометрическими формами (кубик, шарик).</a:t>
                      </a: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Развитие тонкой моторики и конструктивного праксиса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1.Стимуляция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пальцевой моторики посредством массажа кистей и пальцев рук.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2.Развитие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пальцевой моторики в специальных играх, упражнениях, пальчиковой гимнастике.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3.Обучение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работе со строительным материалом (кубиками, крупным конструктором). Формирование умения выполнять несложные постройки по образцу.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4.Обучение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разборке и хаотичной сборке пирамидки.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5.Обучение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выполнению манипуляций с матрешками, игрушками-вкладышами.</a:t>
                      </a: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Развитие навыков самообслуживания и гигиены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Учить действовать самостоятельно: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во  время еды: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 закреплять навыки правильного удержания ложки во время еды и есть, не проливая суп; пить из чашки; пользоваться салфеткой во время и после еды.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одеваться и раздеваться;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 учить надевать и снимать предметы одежды (обуви); учить выполнять различные способы застегивания и расстегивания одежды, пользоваться молнией и «липучками», кнопками и пр.</a:t>
                      </a:r>
                    </a:p>
                  </a:txBody>
                  <a:tcPr marL="31512" marR="31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11" name="Rectangle 1"/>
          <p:cNvSpPr>
            <a:spLocks noChangeArrowheads="1"/>
          </p:cNvSpPr>
          <p:nvPr/>
        </p:nvSpPr>
        <p:spPr bwMode="auto">
          <a:xfrm>
            <a:off x="1763713" y="414685"/>
            <a:ext cx="55451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Индивидуальный план </a:t>
            </a:r>
            <a:endParaRPr lang="ru-RU" altLang="ru-RU" sz="1600" dirty="0"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коррекционно-развивающей работы </a:t>
            </a:r>
            <a:endParaRPr lang="ru-RU" altLang="ru-RU" sz="1600" dirty="0">
              <a:latin typeface="Arial Narrow" panose="020B0606020202030204" pitchFamily="34" charset="0"/>
              <a:ea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Arial Narrow" panose="020B0606020202030204" pitchFamily="34" charset="0"/>
                <a:ea typeface="Calibri" pitchFamily="34" charset="0"/>
              </a:rPr>
              <a:t>учителя-дефектолога Орешниковой Л.А. </a:t>
            </a:r>
            <a:endParaRPr lang="ru-RU" altLang="ru-RU" sz="1600" dirty="0">
              <a:latin typeface="Arial Narrow" panose="020B0606020202030204" pitchFamily="34" charset="0"/>
              <a:ea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Arial Narrow" panose="020B0606020202030204" pitchFamily="34" charset="0"/>
                <a:ea typeface="Calibri" pitchFamily="34" charset="0"/>
              </a:rPr>
              <a:t>с </a:t>
            </a:r>
            <a:r>
              <a:rPr lang="ru-RU" altLang="ru-RU" sz="1600" b="1" dirty="0" smtClean="0">
                <a:latin typeface="Arial Narrow" panose="020B0606020202030204" pitchFamily="34" charset="0"/>
                <a:ea typeface="Calibri" pitchFamily="34" charset="0"/>
              </a:rPr>
              <a:t>Ивановой Дашей</a:t>
            </a:r>
            <a:endParaRPr lang="ru-RU" altLang="ru-RU" sz="1600" dirty="0">
              <a:latin typeface="Arial Narrow" panose="020B0606020202030204" pitchFamily="34" charset="0"/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0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1329"/>
              </p:ext>
            </p:extLst>
          </p:nvPr>
        </p:nvGraphicFramePr>
        <p:xfrm>
          <a:off x="468313" y="1341438"/>
          <a:ext cx="3813175" cy="3960812"/>
        </p:xfrm>
        <a:graphic>
          <a:graphicData uri="http://schemas.openxmlformats.org/drawingml/2006/table">
            <a:tbl>
              <a:tblPr firstRow="1" firstCol="1" bandRow="1"/>
              <a:tblGrid>
                <a:gridCol w="1223802"/>
                <a:gridCol w="2589373"/>
              </a:tblGrid>
              <a:tr h="727996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Направление коррекционно-развивающей работы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Задачи коррекционной работы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674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Социальное развитие</a:t>
                      </a: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349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Формирование полноценных представлений об окружающем мире</a:t>
                      </a: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793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Формирование </a:t>
                      </a:r>
                    </a:p>
                    <a:p>
                      <a:pPr indent="10160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элементарных количественных представлений</a:t>
                      </a: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09" marR="24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23" name="Rectangle 1"/>
          <p:cNvSpPr>
            <a:spLocks noChangeArrowheads="1"/>
          </p:cNvSpPr>
          <p:nvPr/>
        </p:nvSpPr>
        <p:spPr bwMode="auto">
          <a:xfrm>
            <a:off x="755650" y="479981"/>
            <a:ext cx="7848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016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Arial Narrow" panose="020B0606020202030204" pitchFamily="34" charset="0"/>
                <a:cs typeface="Times New Roman" pitchFamily="18" charset="0"/>
              </a:rPr>
              <a:t>Индивидуальный  план</a:t>
            </a:r>
            <a:r>
              <a:rPr lang="ru-RU" altLang="ru-RU" sz="1400" b="1" baseline="300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Arial Narrow" panose="020B0606020202030204" pitchFamily="34" charset="0"/>
                <a:cs typeface="Times New Roman" pitchFamily="18" charset="0"/>
              </a:rPr>
              <a:t>коррекционной работы </a:t>
            </a:r>
            <a:endParaRPr lang="ru-RU" altLang="ru-RU" sz="14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Arial Narrow" panose="020B0606020202030204" pitchFamily="34" charset="0"/>
                <a:cs typeface="Times New Roman" pitchFamily="18" charset="0"/>
              </a:rPr>
              <a:t>учителя – дефектолога Орешниковой Л.А. на 2015 – 2016  учебный год</a:t>
            </a:r>
            <a:endParaRPr lang="ru-RU" altLang="ru-RU" sz="14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Arial Narrow" panose="020B0606020202030204" pitchFamily="34" charset="0"/>
                <a:cs typeface="Times New Roman" pitchFamily="18" charset="0"/>
              </a:rPr>
              <a:t>с ________________________  дата  рождения _______________________</a:t>
            </a:r>
            <a:endParaRPr lang="ru-RU" altLang="ru-RU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51795"/>
              </p:ext>
            </p:extLst>
          </p:nvPr>
        </p:nvGraphicFramePr>
        <p:xfrm>
          <a:off x="4500563" y="2420938"/>
          <a:ext cx="4206875" cy="3960812"/>
        </p:xfrm>
        <a:graphic>
          <a:graphicData uri="http://schemas.openxmlformats.org/drawingml/2006/table">
            <a:tbl>
              <a:tblPr firstRow="1" firstCol="1" bandRow="1"/>
              <a:tblGrid>
                <a:gridCol w="2016189"/>
                <a:gridCol w="2190686"/>
              </a:tblGrid>
              <a:tr h="792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Развитие речи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и формирование коммуникативных способностей</a:t>
                      </a:r>
                    </a:p>
                  </a:txBody>
                  <a:tcPr marL="21562" marR="21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62" marR="21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Совершенствование ручной моторики и развитие функциональных возможностей кистей и пальцев рук, зрительно-моторной координации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562" marR="21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62" marR="21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Развитие зрительного восприятия и зрительного внимания</a:t>
                      </a:r>
                    </a:p>
                  </a:txBody>
                  <a:tcPr marL="21562" marR="21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62" marR="21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Развитие пространственной ориентировки</a:t>
                      </a:r>
                    </a:p>
                  </a:txBody>
                  <a:tcPr marL="21562" marR="21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62" marR="21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Развитие слухового восприятия, слухового внимания, </a:t>
                      </a:r>
                      <a:r>
                        <a:rPr lang="ru-RU" sz="900" dirty="0" err="1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слухомоторной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 координации</a:t>
                      </a:r>
                    </a:p>
                  </a:txBody>
                  <a:tcPr marL="21562" marR="21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62" marR="21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Совершенствование базовых графических навыков и умений</a:t>
                      </a:r>
                    </a:p>
                  </a:txBody>
                  <a:tcPr marL="21562" marR="21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62" marR="21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899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829574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Примерная структура ИОП</a:t>
            </a:r>
            <a:endParaRPr lang="ru-RU" kern="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89726566"/>
              </p:ext>
            </p:extLst>
          </p:nvPr>
        </p:nvGraphicFramePr>
        <p:xfrm>
          <a:off x="755576" y="1397000"/>
          <a:ext cx="784887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368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23418" cy="414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K:\100CANON\IMG_95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6" t="39502" r="18225" b="19875"/>
          <a:stretch/>
        </p:blipFill>
        <p:spPr bwMode="auto">
          <a:xfrm>
            <a:off x="6444208" y="5266053"/>
            <a:ext cx="1565290" cy="1368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J:\Садик 16\Мила1\100CANON\IMG_99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9" b="19548"/>
          <a:stretch/>
        </p:blipFill>
        <p:spPr bwMode="auto">
          <a:xfrm>
            <a:off x="672495" y="5149519"/>
            <a:ext cx="1091194" cy="1484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1" name="Picture 5" descr="J:\Садик 16\Мила1\100CANON\IMG_94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23184" r="6165" b="1613"/>
          <a:stretch/>
        </p:blipFill>
        <p:spPr bwMode="auto">
          <a:xfrm>
            <a:off x="2771800" y="4941168"/>
            <a:ext cx="2429386" cy="1413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Управляющая кнопка: домой 1">
            <a:hlinkClick r:id="rId6" action="ppaction://hlinkpres?slideindex=2&amp;slidetitle=Презентация PowerPoint" highlightClick="1"/>
          </p:cNvPr>
          <p:cNvSpPr/>
          <p:nvPr/>
        </p:nvSpPr>
        <p:spPr>
          <a:xfrm>
            <a:off x="8604448" y="6093296"/>
            <a:ext cx="432048" cy="64807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47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971600" y="1628800"/>
            <a:ext cx="7488832" cy="4680098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С</a:t>
            </a:r>
            <a:r>
              <a:rPr lang="ru-RU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пециальные </a:t>
            </a:r>
            <a:r>
              <a:rPr lang="ru-RU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образовательные </a:t>
            </a:r>
            <a:r>
              <a:rPr lang="ru-RU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программы, </a:t>
            </a:r>
            <a:r>
              <a:rPr lang="ru-RU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методы, специальные методические пособия и дидактические </a:t>
            </a:r>
            <a:r>
              <a:rPr lang="ru-RU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материалы направлены </a:t>
            </a:r>
            <a:r>
              <a:rPr lang="ru-RU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на: </a:t>
            </a:r>
            <a:endParaRPr lang="ru-RU" u="sng" dirty="0" smtClean="0">
              <a:solidFill>
                <a:prstClr val="black">
                  <a:lumMod val="95000"/>
                  <a:lumOff val="5000"/>
                </a:prstClr>
              </a:solidFill>
              <a:latin typeface="Arial Narrow" panose="020B0606020202030204" pitchFamily="34" charset="0"/>
              <a:ea typeface="Calibri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1. Обеспечение коррекции нарушений развития детей с ОВЗ, оказание им квалифицированной помощи; 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2. Разностороннее развитие с учетом возрастных, индивидуальных  и специфических образовательных потребностей детей с ОВЗ.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027" name="Picture 3" descr="C:\Users\Аркадий\Pictures\iP3EBKP1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7500" r="3389" b="12143"/>
          <a:stretch/>
        </p:blipFill>
        <p:spPr bwMode="auto">
          <a:xfrm>
            <a:off x="6804248" y="188640"/>
            <a:ext cx="2086394" cy="12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ркадий\Pictures\мир-рав-возм-900x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86" y="5661248"/>
            <a:ext cx="1019213" cy="9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230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72816"/>
            <a:ext cx="749808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Цель </a:t>
            </a:r>
            <a:r>
              <a:rPr lang="ru-RU" sz="2800" dirty="0" err="1" smtClean="0">
                <a:latin typeface="Arial Black" panose="020B0A04020102020204" pitchFamily="34" charset="0"/>
              </a:rPr>
              <a:t>воспитательно</a:t>
            </a:r>
            <a:r>
              <a:rPr lang="ru-RU" sz="2800" dirty="0" smtClean="0">
                <a:latin typeface="Arial Black" panose="020B0A04020102020204" pitchFamily="34" charset="0"/>
              </a:rPr>
              <a:t>-образовательного процесса: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331640" y="3212976"/>
            <a:ext cx="6336704" cy="3299867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социализация детей с ограниченными возможностями здоровья и здоровых сверстников в условиях совместного воспитания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 обучения</a:t>
            </a:r>
            <a:endParaRPr lang="tt-RU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82296" indent="0">
              <a:buNone/>
            </a:pPr>
            <a:endParaRPr lang="tt-RU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C:\Users\Аркадий\Pictures\мир-рав-возм-900x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019213" cy="9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1376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4023360" cy="64008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45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Основная образовательная программа</a:t>
            </a:r>
            <a:r>
              <a:rPr lang="ru-RU" sz="41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41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860032" y="1340768"/>
            <a:ext cx="4023360" cy="6400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Адаптированная основная образовательная программа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4" t="1545" r="2908" b="8772"/>
          <a:stretch/>
        </p:blipFill>
        <p:spPr>
          <a:xfrm rot="5400000">
            <a:off x="4976352" y="2753233"/>
            <a:ext cx="3456384" cy="2503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2736" r="1853" b="12344"/>
          <a:stretch/>
        </p:blipFill>
        <p:spPr>
          <a:xfrm rot="5400000">
            <a:off x="965277" y="2859259"/>
            <a:ext cx="3494315" cy="2329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Аркадий\Pictures\мир-рав-возм-900x8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019213" cy="9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24285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56784" cy="5760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>
                <a:effectLst/>
                <a:latin typeface="Arial Black" panose="020B0A04020102020204" pitchFamily="34" charset="0"/>
              </a:rPr>
              <a:t>О</a:t>
            </a:r>
            <a:r>
              <a:rPr lang="ru-RU" sz="2700" dirty="0" smtClean="0">
                <a:effectLst/>
                <a:latin typeface="Arial Black" panose="020B0A04020102020204" pitchFamily="34" charset="0"/>
              </a:rPr>
              <a:t>собенности </a:t>
            </a:r>
            <a:r>
              <a:rPr lang="ru-RU" sz="2700" dirty="0" err="1">
                <a:effectLst/>
                <a:latin typeface="Arial Black" panose="020B0A04020102020204" pitchFamily="34" charset="0"/>
              </a:rPr>
              <a:t>воспитательно</a:t>
            </a:r>
            <a:r>
              <a:rPr lang="ru-RU" sz="2700" dirty="0">
                <a:effectLst/>
                <a:latin typeface="Arial Black" panose="020B0A04020102020204" pitchFamily="34" charset="0"/>
              </a:rPr>
              <a:t>-образовательного процесса</a:t>
            </a:r>
            <a:r>
              <a:rPr lang="ru-RU" sz="2700" dirty="0" smtClean="0">
                <a:effectLst/>
                <a:latin typeface="Arial Black" panose="020B0A04020102020204" pitchFamily="34" charset="0"/>
              </a:rPr>
              <a:t>:</a:t>
            </a:r>
            <a:endParaRPr lang="ru-RU" sz="2700" dirty="0"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5189585"/>
              </p:ext>
            </p:extLst>
          </p:nvPr>
        </p:nvGraphicFramePr>
        <p:xfrm>
          <a:off x="755576" y="1700808"/>
          <a:ext cx="79208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0609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13048" y="1916832"/>
            <a:ext cx="8153400" cy="3992563"/>
          </a:xfrm>
        </p:spPr>
        <p:txBody>
          <a:bodyPr/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ru-RU" sz="2400" b="1" cap="all" dirty="0">
                <a:solidFill>
                  <a:srgbClr val="4F271C">
                    <a:satMod val="130000"/>
                  </a:srgbClr>
                </a:solidFill>
                <a:latin typeface="Arial Black" panose="020B0A04020102020204" pitchFamily="34" charset="0"/>
                <a:ea typeface="+mj-ea"/>
                <a:cs typeface="+mj-cs"/>
              </a:rPr>
              <a:t>«Сопровождение - следовать вместе с кем-нибудь, находясь рядом, ведя куда-нибудь или идя за кем-нибудь» </a:t>
            </a:r>
            <a:endParaRPr lang="ru-RU" sz="2400" b="1" cap="all" dirty="0" smtClean="0">
              <a:solidFill>
                <a:srgbClr val="4F271C">
                  <a:satMod val="130000"/>
                </a:srgbClr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82296" indent="0">
              <a:lnSpc>
                <a:spcPct val="150000"/>
              </a:lnSpc>
              <a:buNone/>
            </a:pPr>
            <a:r>
              <a:rPr lang="ru-RU" sz="2400" b="1" cap="all" dirty="0" smtClean="0">
                <a:solidFill>
                  <a:srgbClr val="4F271C">
                    <a:satMod val="130000"/>
                  </a:srgbClr>
                </a:solidFill>
                <a:latin typeface="Arial Black" panose="020B0A04020102020204" pitchFamily="34" charset="0"/>
                <a:ea typeface="+mj-ea"/>
                <a:cs typeface="+mj-cs"/>
              </a:rPr>
              <a:t>(Словарь </a:t>
            </a:r>
            <a:r>
              <a:rPr lang="ru-RU" sz="2400" b="1" cap="all" dirty="0">
                <a:solidFill>
                  <a:srgbClr val="4F271C">
                    <a:satMod val="130000"/>
                  </a:srgbClr>
                </a:solidFill>
                <a:latin typeface="Arial Black" panose="020B0A04020102020204" pitchFamily="34" charset="0"/>
                <a:ea typeface="+mj-ea"/>
                <a:cs typeface="+mj-cs"/>
              </a:rPr>
              <a:t>русского языка С.И. </a:t>
            </a:r>
            <a:r>
              <a:rPr lang="ru-RU" sz="2400" b="1" cap="all" dirty="0" smtClean="0">
                <a:solidFill>
                  <a:srgbClr val="4F271C">
                    <a:satMod val="130000"/>
                  </a:srgbClr>
                </a:solidFill>
                <a:latin typeface="Arial Black" panose="020B0A04020102020204" pitchFamily="34" charset="0"/>
                <a:ea typeface="+mj-ea"/>
                <a:cs typeface="+mj-cs"/>
              </a:rPr>
              <a:t>Ожегова)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3491880" cy="183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478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412776"/>
            <a:ext cx="8208912" cy="223224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ru-RU" sz="9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Цель сопровождения</a:t>
            </a:r>
            <a:r>
              <a:rPr lang="ru-RU" sz="9600" dirty="0"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endParaRPr lang="ru-RU" sz="9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sz="9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96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оптимальных </a:t>
            </a:r>
            <a:r>
              <a:rPr lang="ru-RU" sz="9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психолого-педагогических, </a:t>
            </a:r>
            <a:r>
              <a:rPr lang="ru-RU" sz="96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коррекционно-развивающих условий воспитания и образования для детей с ограниченными возможностями здоровья в соответствии с их возрастными и индивидуальными особенностями, уровнем актуального развития, а так же развития адаптивных социальных качеств, необходимых для поступления в  школу. </a:t>
            </a:r>
            <a:endParaRPr lang="ru-RU" sz="9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33256"/>
            <a:ext cx="101758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423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1748639"/>
              </p:ext>
            </p:extLst>
          </p:nvPr>
        </p:nvGraphicFramePr>
        <p:xfrm>
          <a:off x="462372" y="1328574"/>
          <a:ext cx="8363272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62068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buClr>
                <a:srgbClr val="3891A7"/>
              </a:buClr>
              <a:buSzPct val="80000"/>
            </a:pPr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ПРОЦЕСС ВЗАИМОДЕЙСТВИЯ СПЕЦИАЛИСТОВ МАДОУ ДЛЯ СОПРОВОЖДЕНИЯ ДЕТЕЙ с ОВЗ</a:t>
            </a:r>
            <a:endParaRPr lang="ru-RU" sz="2000" b="1" dirty="0">
              <a:solidFill>
                <a:prstClr val="black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Аркадий\Pictures\мир-рав-возм-900x8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019213" cy="9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5652120" y="177281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344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8153400" cy="460851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Индивидуальный образовательный маршрут</a:t>
            </a:r>
          </a:p>
          <a:p>
            <a:pPr marL="82296" indent="0" algn="ctr"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движение в образовательном пространстве ДОО, создаваемом для ребенка с ОВЗ при осуществлении педагогического сопровождения  специалистами различного профиля с целью реализации индивидуальных особенностей развития</a:t>
            </a:r>
          </a:p>
        </p:txBody>
      </p:sp>
      <p:pic>
        <p:nvPicPr>
          <p:cNvPr id="3" name="Picture 2" descr="C:\Users\Аркадий\Pictures\мир-рав-возм-900x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019213" cy="9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79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472</TotalTime>
  <Words>1130</Words>
  <Application>Microsoft Office PowerPoint</Application>
  <PresentationFormat>Экран (4:3)</PresentationFormat>
  <Paragraphs>505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«Методическое сопровождение  детей с ограниченными возможностями здоровья в дошкольной образовательной организации»</vt:lpstr>
      <vt:lpstr>Презентация PowerPoint</vt:lpstr>
      <vt:lpstr>Цель воспитательно-образовательного процесса:</vt:lpstr>
      <vt:lpstr>Презентация PowerPoint</vt:lpstr>
      <vt:lpstr>      Особенности воспитательно-образовательного процесса: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сопровождения и составления ИКОП для детей с овз</vt:lpstr>
      <vt:lpstr>Диагностическое обследование</vt:lpstr>
      <vt:lpstr>Диагностическая карта  контроля  развития навыков самообслуживания и гигиены, элементарной трудовой деятельности Ф.И.    __________________________________________, год рождения _______________ Ответственные:  ______________________________________________________________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педагогического сопровождения детей с ОВЗ в дошкольной образовательной организации</dc:title>
  <dc:creator>Аркадий</dc:creator>
  <cp:lastModifiedBy>Аркадий</cp:lastModifiedBy>
  <cp:revision>42</cp:revision>
  <dcterms:created xsi:type="dcterms:W3CDTF">2016-12-08T07:55:03Z</dcterms:created>
  <dcterms:modified xsi:type="dcterms:W3CDTF">2017-02-27T20:46:40Z</dcterms:modified>
</cp:coreProperties>
</file>